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notesMasterIdLst>
    <p:notesMasterId r:id="rId38"/>
  </p:notesMasterIdLst>
  <p:handoutMasterIdLst>
    <p:handoutMasterId r:id="rId39"/>
  </p:handoutMasterIdLst>
  <p:sldIdLst>
    <p:sldId id="502" r:id="rId2"/>
    <p:sldId id="379" r:id="rId3"/>
    <p:sldId id="470" r:id="rId4"/>
    <p:sldId id="393" r:id="rId5"/>
    <p:sldId id="471" r:id="rId6"/>
    <p:sldId id="485" r:id="rId7"/>
    <p:sldId id="486" r:id="rId8"/>
    <p:sldId id="477" r:id="rId9"/>
    <p:sldId id="478" r:id="rId10"/>
    <p:sldId id="479" r:id="rId11"/>
    <p:sldId id="472" r:id="rId12"/>
    <p:sldId id="473" r:id="rId13"/>
    <p:sldId id="474" r:id="rId14"/>
    <p:sldId id="475" r:id="rId15"/>
    <p:sldId id="476" r:id="rId16"/>
    <p:sldId id="480" r:id="rId17"/>
    <p:sldId id="483" r:id="rId18"/>
    <p:sldId id="481" r:id="rId19"/>
    <p:sldId id="482" r:id="rId20"/>
    <p:sldId id="488" r:id="rId21"/>
    <p:sldId id="487" r:id="rId22"/>
    <p:sldId id="489" r:id="rId23"/>
    <p:sldId id="484" r:id="rId24"/>
    <p:sldId id="493" r:id="rId25"/>
    <p:sldId id="490" r:id="rId26"/>
    <p:sldId id="491" r:id="rId27"/>
    <p:sldId id="492" r:id="rId28"/>
    <p:sldId id="494" r:id="rId29"/>
    <p:sldId id="495" r:id="rId30"/>
    <p:sldId id="496" r:id="rId31"/>
    <p:sldId id="497" r:id="rId32"/>
    <p:sldId id="498" r:id="rId33"/>
    <p:sldId id="499" r:id="rId34"/>
    <p:sldId id="500" r:id="rId35"/>
    <p:sldId id="501" r:id="rId36"/>
    <p:sldId id="388" r:id="rId37"/>
  </p:sldIdLst>
  <p:sldSz cx="9144000" cy="6858000" type="screen4x3"/>
  <p:notesSz cx="7099300" cy="10234613"/>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519E"/>
    <a:srgbClr val="DCE6F2"/>
    <a:srgbClr val="B5E210"/>
    <a:srgbClr val="2F9E37"/>
    <a:srgbClr val="97BE0D"/>
    <a:srgbClr val="F0F8FA"/>
    <a:srgbClr val="FFFF00"/>
    <a:srgbClr val="41A62A"/>
    <a:srgbClr val="000000"/>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F8C2B42-4EF6-407B-BEBC-EEF5F0F2BF09}" v="4" dt="2022-07-17T11:21:57.528"/>
  </p1510:revLst>
</p1510:revInfo>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485" autoAdjust="0"/>
    <p:restoredTop sz="86022" autoAdjust="0"/>
  </p:normalViewPr>
  <p:slideViewPr>
    <p:cSldViewPr>
      <p:cViewPr varScale="1">
        <p:scale>
          <a:sx n="94" d="100"/>
          <a:sy n="94" d="100"/>
        </p:scale>
        <p:origin x="2160" y="66"/>
      </p:cViewPr>
      <p:guideLst>
        <p:guide orient="horz" pos="2160"/>
        <p:guide pos="2880"/>
      </p:guideLst>
    </p:cSldViewPr>
  </p:slideViewPr>
  <p:outlineViewPr>
    <p:cViewPr>
      <p:scale>
        <a:sx n="33" d="100"/>
        <a:sy n="33" d="100"/>
      </p:scale>
      <p:origin x="48"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45"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ARLOS FÚNEZ GUERRA" userId="4065a15b-7f9a-44c2-af4d-6084387e6d80" providerId="ADAL" clId="{CF8C2B42-4EF6-407B-BEBC-EEF5F0F2BF09}"/>
    <pc:docChg chg="undo redo custSel addSld delSld modSld addMainMaster modMainMaster">
      <pc:chgData name="CARLOS FÚNEZ GUERRA" userId="4065a15b-7f9a-44c2-af4d-6084387e6d80" providerId="ADAL" clId="{CF8C2B42-4EF6-407B-BEBC-EEF5F0F2BF09}" dt="2022-07-17T11:22:21.894" v="34" actId="47"/>
      <pc:docMkLst>
        <pc:docMk/>
      </pc:docMkLst>
      <pc:sldChg chg="del modTransition">
        <pc:chgData name="CARLOS FÚNEZ GUERRA" userId="4065a15b-7f9a-44c2-af4d-6084387e6d80" providerId="ADAL" clId="{CF8C2B42-4EF6-407B-BEBC-EEF5F0F2BF09}" dt="2022-07-17T11:22:21.894" v="34" actId="47"/>
        <pc:sldMkLst>
          <pc:docMk/>
          <pc:sldMk cId="0" sldId="256"/>
        </pc:sldMkLst>
      </pc:sldChg>
      <pc:sldChg chg="delSp modSp mod modTransition">
        <pc:chgData name="CARLOS FÚNEZ GUERRA" userId="4065a15b-7f9a-44c2-af4d-6084387e6d80" providerId="ADAL" clId="{CF8C2B42-4EF6-407B-BEBC-EEF5F0F2BF09}" dt="2022-07-17T11:21:06.669" v="10" actId="122"/>
        <pc:sldMkLst>
          <pc:docMk/>
          <pc:sldMk cId="0" sldId="388"/>
        </pc:sldMkLst>
        <pc:spChg chg="del">
          <ac:chgData name="CARLOS FÚNEZ GUERRA" userId="4065a15b-7f9a-44c2-af4d-6084387e6d80" providerId="ADAL" clId="{CF8C2B42-4EF6-407B-BEBC-EEF5F0F2BF09}" dt="2022-07-17T11:21:02.202" v="9" actId="478"/>
          <ac:spMkLst>
            <pc:docMk/>
            <pc:sldMk cId="0" sldId="388"/>
            <ac:spMk id="13" creationId="{00000000-0000-0000-0000-000000000000}"/>
          </ac:spMkLst>
        </pc:spChg>
        <pc:spChg chg="del mod">
          <ac:chgData name="CARLOS FÚNEZ GUERRA" userId="4065a15b-7f9a-44c2-af4d-6084387e6d80" providerId="ADAL" clId="{CF8C2B42-4EF6-407B-BEBC-EEF5F0F2BF09}" dt="2022-07-17T11:20:53.271" v="5" actId="478"/>
          <ac:spMkLst>
            <pc:docMk/>
            <pc:sldMk cId="0" sldId="388"/>
            <ac:spMk id="14" creationId="{00000000-0000-0000-0000-000000000000}"/>
          </ac:spMkLst>
        </pc:spChg>
        <pc:spChg chg="mod">
          <ac:chgData name="CARLOS FÚNEZ GUERRA" userId="4065a15b-7f9a-44c2-af4d-6084387e6d80" providerId="ADAL" clId="{CF8C2B42-4EF6-407B-BEBC-EEF5F0F2BF09}" dt="2022-07-17T11:21:06.669" v="10" actId="122"/>
          <ac:spMkLst>
            <pc:docMk/>
            <pc:sldMk cId="0" sldId="388"/>
            <ac:spMk id="16" creationId="{00000000-0000-0000-0000-000000000000}"/>
          </ac:spMkLst>
        </pc:spChg>
        <pc:spChg chg="del">
          <ac:chgData name="CARLOS FÚNEZ GUERRA" userId="4065a15b-7f9a-44c2-af4d-6084387e6d80" providerId="ADAL" clId="{CF8C2B42-4EF6-407B-BEBC-EEF5F0F2BF09}" dt="2022-07-17T11:20:57.961" v="7" actId="478"/>
          <ac:spMkLst>
            <pc:docMk/>
            <pc:sldMk cId="0" sldId="388"/>
            <ac:spMk id="18" creationId="{00000000-0000-0000-0000-000000000000}"/>
          </ac:spMkLst>
        </pc:spChg>
        <pc:picChg chg="del">
          <ac:chgData name="CARLOS FÚNEZ GUERRA" userId="4065a15b-7f9a-44c2-af4d-6084387e6d80" providerId="ADAL" clId="{CF8C2B42-4EF6-407B-BEBC-EEF5F0F2BF09}" dt="2022-07-17T11:20:59.143" v="8" actId="478"/>
          <ac:picMkLst>
            <pc:docMk/>
            <pc:sldMk cId="0" sldId="388"/>
            <ac:picMk id="19" creationId="{00000000-0000-0000-0000-000000000000}"/>
          </ac:picMkLst>
        </pc:picChg>
        <pc:cxnChg chg="del">
          <ac:chgData name="CARLOS FÚNEZ GUERRA" userId="4065a15b-7f9a-44c2-af4d-6084387e6d80" providerId="ADAL" clId="{CF8C2B42-4EF6-407B-BEBC-EEF5F0F2BF09}" dt="2022-07-17T11:20:55.325" v="6" actId="478"/>
          <ac:cxnSpMkLst>
            <pc:docMk/>
            <pc:sldMk cId="0" sldId="388"/>
            <ac:cxnSpMk id="15" creationId="{00000000-0000-0000-0000-000000000000}"/>
          </ac:cxnSpMkLst>
        </pc:cxnChg>
      </pc:sldChg>
      <pc:sldChg chg="addSp delSp modSp add mod">
        <pc:chgData name="CARLOS FÚNEZ GUERRA" userId="4065a15b-7f9a-44c2-af4d-6084387e6d80" providerId="ADAL" clId="{CF8C2B42-4EF6-407B-BEBC-EEF5F0F2BF09}" dt="2022-07-17T11:22:16.553" v="33" actId="478"/>
        <pc:sldMkLst>
          <pc:docMk/>
          <pc:sldMk cId="928974655" sldId="502"/>
        </pc:sldMkLst>
        <pc:spChg chg="add del mod">
          <ac:chgData name="CARLOS FÚNEZ GUERRA" userId="4065a15b-7f9a-44c2-af4d-6084387e6d80" providerId="ADAL" clId="{CF8C2B42-4EF6-407B-BEBC-EEF5F0F2BF09}" dt="2022-07-17T11:22:16.553" v="33" actId="478"/>
          <ac:spMkLst>
            <pc:docMk/>
            <pc:sldMk cId="928974655" sldId="502"/>
            <ac:spMk id="3" creationId="{6B8C1837-1B99-406B-A494-73E4B7E8AE39}"/>
          </ac:spMkLst>
        </pc:spChg>
        <pc:spChg chg="mod">
          <ac:chgData name="CARLOS FÚNEZ GUERRA" userId="4065a15b-7f9a-44c2-af4d-6084387e6d80" providerId="ADAL" clId="{CF8C2B42-4EF6-407B-BEBC-EEF5F0F2BF09}" dt="2022-07-17T11:22:08.017" v="28" actId="20577"/>
          <ac:spMkLst>
            <pc:docMk/>
            <pc:sldMk cId="928974655" sldId="502"/>
            <ac:spMk id="5" creationId="{00000000-0000-0000-0000-000000000000}"/>
          </ac:spMkLst>
        </pc:spChg>
        <pc:spChg chg="del mod">
          <ac:chgData name="CARLOS FÚNEZ GUERRA" userId="4065a15b-7f9a-44c2-af4d-6084387e6d80" providerId="ADAL" clId="{CF8C2B42-4EF6-407B-BEBC-EEF5F0F2BF09}" dt="2022-07-17T11:22:13.419" v="30" actId="478"/>
          <ac:spMkLst>
            <pc:docMk/>
            <pc:sldMk cId="928974655" sldId="502"/>
            <ac:spMk id="6" creationId="{00000000-0000-0000-0000-000000000000}"/>
          </ac:spMkLst>
        </pc:spChg>
        <pc:spChg chg="del mod">
          <ac:chgData name="CARLOS FÚNEZ GUERRA" userId="4065a15b-7f9a-44c2-af4d-6084387e6d80" providerId="ADAL" clId="{CF8C2B42-4EF6-407B-BEBC-EEF5F0F2BF09}" dt="2022-07-17T11:22:15.115" v="32" actId="478"/>
          <ac:spMkLst>
            <pc:docMk/>
            <pc:sldMk cId="928974655" sldId="502"/>
            <ac:spMk id="11" creationId="{00000000-0000-0000-0000-000000000000}"/>
          </ac:spMkLst>
        </pc:spChg>
      </pc:sldChg>
      <pc:sldMasterChg chg="addSldLayout modSldLayout">
        <pc:chgData name="CARLOS FÚNEZ GUERRA" userId="4065a15b-7f9a-44c2-af4d-6084387e6d80" providerId="ADAL" clId="{CF8C2B42-4EF6-407B-BEBC-EEF5F0F2BF09}" dt="2022-07-17T11:20:17.933" v="2" actId="11236"/>
        <pc:sldMasterMkLst>
          <pc:docMk/>
          <pc:sldMasterMk cId="0" sldId="2147483648"/>
        </pc:sldMasterMkLst>
        <pc:sldLayoutChg chg="new mod">
          <pc:chgData name="CARLOS FÚNEZ GUERRA" userId="4065a15b-7f9a-44c2-af4d-6084387e6d80" providerId="ADAL" clId="{CF8C2B42-4EF6-407B-BEBC-EEF5F0F2BF09}" dt="2022-07-17T11:18:55.872" v="0" actId="11236"/>
          <pc:sldLayoutMkLst>
            <pc:docMk/>
            <pc:sldMasterMk cId="3587334608" sldId="2147483661"/>
            <pc:sldLayoutMk cId="1155571753" sldId="2147483660"/>
          </pc:sldLayoutMkLst>
        </pc:sldLayoutChg>
        <pc:sldLayoutChg chg="new mod replId">
          <pc:chgData name="CARLOS FÚNEZ GUERRA" userId="4065a15b-7f9a-44c2-af4d-6084387e6d80" providerId="ADAL" clId="{CF8C2B42-4EF6-407B-BEBC-EEF5F0F2BF09}" dt="2022-07-17T11:20:17.933" v="2" actId="11236"/>
          <pc:sldLayoutMkLst>
            <pc:docMk/>
            <pc:sldMasterMk cId="3587334608" sldId="2147483661"/>
            <pc:sldLayoutMk cId="3022431659" sldId="2147483673"/>
          </pc:sldLayoutMkLst>
        </pc:sldLayoutChg>
      </pc:sldMasterChg>
      <pc:sldMasterChg chg="new mod addSldLayout modSldLayout">
        <pc:chgData name="CARLOS FÚNEZ GUERRA" userId="4065a15b-7f9a-44c2-af4d-6084387e6d80" providerId="ADAL" clId="{CF8C2B42-4EF6-407B-BEBC-EEF5F0F2BF09}" dt="2022-07-17T11:20:25.615" v="3"/>
        <pc:sldMasterMkLst>
          <pc:docMk/>
          <pc:sldMasterMk cId="3587334608" sldId="2147483661"/>
        </pc:sldMasterMkLst>
        <pc:sldLayoutChg chg="modTransition">
          <pc:chgData name="CARLOS FÚNEZ GUERRA" userId="4065a15b-7f9a-44c2-af4d-6084387e6d80" providerId="ADAL" clId="{CF8C2B42-4EF6-407B-BEBC-EEF5F0F2BF09}" dt="2022-07-17T11:20:25.615" v="3"/>
          <pc:sldLayoutMkLst>
            <pc:docMk/>
            <pc:sldMasterMk cId="3587334608" sldId="2147483661"/>
            <pc:sldLayoutMk cId="1155571753" sldId="2147483660"/>
          </pc:sldLayoutMkLst>
        </pc:sldLayoutChg>
        <pc:sldLayoutChg chg="new replId">
          <pc:chgData name="CARLOS FÚNEZ GUERRA" userId="4065a15b-7f9a-44c2-af4d-6084387e6d80" providerId="ADAL" clId="{CF8C2B42-4EF6-407B-BEBC-EEF5F0F2BF09}" dt="2022-07-17T11:19:51.284" v="1" actId="6938"/>
          <pc:sldLayoutMkLst>
            <pc:docMk/>
            <pc:sldMasterMk cId="3587334608" sldId="2147483661"/>
            <pc:sldLayoutMk cId="2042610326" sldId="2147483662"/>
          </pc:sldLayoutMkLst>
        </pc:sldLayoutChg>
        <pc:sldLayoutChg chg="new replId">
          <pc:chgData name="CARLOS FÚNEZ GUERRA" userId="4065a15b-7f9a-44c2-af4d-6084387e6d80" providerId="ADAL" clId="{CF8C2B42-4EF6-407B-BEBC-EEF5F0F2BF09}" dt="2022-07-17T11:19:51.284" v="1" actId="6938"/>
          <pc:sldLayoutMkLst>
            <pc:docMk/>
            <pc:sldMasterMk cId="3587334608" sldId="2147483661"/>
            <pc:sldLayoutMk cId="230989956" sldId="2147483663"/>
          </pc:sldLayoutMkLst>
        </pc:sldLayoutChg>
        <pc:sldLayoutChg chg="new replId">
          <pc:chgData name="CARLOS FÚNEZ GUERRA" userId="4065a15b-7f9a-44c2-af4d-6084387e6d80" providerId="ADAL" clId="{CF8C2B42-4EF6-407B-BEBC-EEF5F0F2BF09}" dt="2022-07-17T11:19:51.284" v="1" actId="6938"/>
          <pc:sldLayoutMkLst>
            <pc:docMk/>
            <pc:sldMasterMk cId="3587334608" sldId="2147483661"/>
            <pc:sldLayoutMk cId="2667057315" sldId="2147483664"/>
          </pc:sldLayoutMkLst>
        </pc:sldLayoutChg>
        <pc:sldLayoutChg chg="new replId">
          <pc:chgData name="CARLOS FÚNEZ GUERRA" userId="4065a15b-7f9a-44c2-af4d-6084387e6d80" providerId="ADAL" clId="{CF8C2B42-4EF6-407B-BEBC-EEF5F0F2BF09}" dt="2022-07-17T11:19:51.284" v="1" actId="6938"/>
          <pc:sldLayoutMkLst>
            <pc:docMk/>
            <pc:sldMasterMk cId="3587334608" sldId="2147483661"/>
            <pc:sldLayoutMk cId="1343868392" sldId="2147483665"/>
          </pc:sldLayoutMkLst>
        </pc:sldLayoutChg>
        <pc:sldLayoutChg chg="new replId">
          <pc:chgData name="CARLOS FÚNEZ GUERRA" userId="4065a15b-7f9a-44c2-af4d-6084387e6d80" providerId="ADAL" clId="{CF8C2B42-4EF6-407B-BEBC-EEF5F0F2BF09}" dt="2022-07-17T11:19:51.284" v="1" actId="6938"/>
          <pc:sldLayoutMkLst>
            <pc:docMk/>
            <pc:sldMasterMk cId="3587334608" sldId="2147483661"/>
            <pc:sldLayoutMk cId="219751402" sldId="2147483666"/>
          </pc:sldLayoutMkLst>
        </pc:sldLayoutChg>
        <pc:sldLayoutChg chg="new replId">
          <pc:chgData name="CARLOS FÚNEZ GUERRA" userId="4065a15b-7f9a-44c2-af4d-6084387e6d80" providerId="ADAL" clId="{CF8C2B42-4EF6-407B-BEBC-EEF5F0F2BF09}" dt="2022-07-17T11:19:51.284" v="1" actId="6938"/>
          <pc:sldLayoutMkLst>
            <pc:docMk/>
            <pc:sldMasterMk cId="3587334608" sldId="2147483661"/>
            <pc:sldLayoutMk cId="3185539486" sldId="2147483667"/>
          </pc:sldLayoutMkLst>
        </pc:sldLayoutChg>
        <pc:sldLayoutChg chg="new replId">
          <pc:chgData name="CARLOS FÚNEZ GUERRA" userId="4065a15b-7f9a-44c2-af4d-6084387e6d80" providerId="ADAL" clId="{CF8C2B42-4EF6-407B-BEBC-EEF5F0F2BF09}" dt="2022-07-17T11:19:51.284" v="1" actId="6938"/>
          <pc:sldLayoutMkLst>
            <pc:docMk/>
            <pc:sldMasterMk cId="3587334608" sldId="2147483661"/>
            <pc:sldLayoutMk cId="2807753260" sldId="2147483668"/>
          </pc:sldLayoutMkLst>
        </pc:sldLayoutChg>
        <pc:sldLayoutChg chg="new replId">
          <pc:chgData name="CARLOS FÚNEZ GUERRA" userId="4065a15b-7f9a-44c2-af4d-6084387e6d80" providerId="ADAL" clId="{CF8C2B42-4EF6-407B-BEBC-EEF5F0F2BF09}" dt="2022-07-17T11:19:51.284" v="1" actId="6938"/>
          <pc:sldLayoutMkLst>
            <pc:docMk/>
            <pc:sldMasterMk cId="3587334608" sldId="2147483661"/>
            <pc:sldLayoutMk cId="4108891551" sldId="2147483669"/>
          </pc:sldLayoutMkLst>
        </pc:sldLayoutChg>
        <pc:sldLayoutChg chg="new replId">
          <pc:chgData name="CARLOS FÚNEZ GUERRA" userId="4065a15b-7f9a-44c2-af4d-6084387e6d80" providerId="ADAL" clId="{CF8C2B42-4EF6-407B-BEBC-EEF5F0F2BF09}" dt="2022-07-17T11:19:51.284" v="1" actId="6938"/>
          <pc:sldLayoutMkLst>
            <pc:docMk/>
            <pc:sldMasterMk cId="3587334608" sldId="2147483661"/>
            <pc:sldLayoutMk cId="3946161511" sldId="2147483670"/>
          </pc:sldLayoutMkLst>
        </pc:sldLayoutChg>
        <pc:sldLayoutChg chg="new replId">
          <pc:chgData name="CARLOS FÚNEZ GUERRA" userId="4065a15b-7f9a-44c2-af4d-6084387e6d80" providerId="ADAL" clId="{CF8C2B42-4EF6-407B-BEBC-EEF5F0F2BF09}" dt="2022-07-17T11:19:51.284" v="1" actId="6938"/>
          <pc:sldLayoutMkLst>
            <pc:docMk/>
            <pc:sldMasterMk cId="3587334608" sldId="2147483661"/>
            <pc:sldLayoutMk cId="1828705327" sldId="2147483671"/>
          </pc:sldLayoutMkLst>
        </pc:sldLayoutChg>
        <pc:sldLayoutChg chg="new replId">
          <pc:chgData name="CARLOS FÚNEZ GUERRA" userId="4065a15b-7f9a-44c2-af4d-6084387e6d80" providerId="ADAL" clId="{CF8C2B42-4EF6-407B-BEBC-EEF5F0F2BF09}" dt="2022-07-17T11:19:51.284" v="1" actId="6938"/>
          <pc:sldLayoutMkLst>
            <pc:docMk/>
            <pc:sldMasterMk cId="3587334608" sldId="2147483661"/>
            <pc:sldLayoutMk cId="4147530314" sldId="2147483672"/>
          </pc:sldLayoutMkLst>
        </pc:sldLayoutChg>
        <pc:sldLayoutChg chg="modTransition">
          <pc:chgData name="CARLOS FÚNEZ GUERRA" userId="4065a15b-7f9a-44c2-af4d-6084387e6d80" providerId="ADAL" clId="{CF8C2B42-4EF6-407B-BEBC-EEF5F0F2BF09}" dt="2022-07-17T11:20:25.615" v="3"/>
          <pc:sldLayoutMkLst>
            <pc:docMk/>
            <pc:sldMasterMk cId="3587334608" sldId="2147483661"/>
            <pc:sldLayoutMk cId="3022431659" sldId="2147483673"/>
          </pc:sldLayoutMkLst>
        </pc:sldLayout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1"/>
            <a:ext cx="3076363" cy="511731"/>
          </a:xfrm>
          <a:prstGeom prst="rect">
            <a:avLst/>
          </a:prstGeom>
        </p:spPr>
        <p:txBody>
          <a:bodyPr vert="horz" lIns="99038" tIns="49520" rIns="99038" bIns="49520" rtlCol="0"/>
          <a:lstStyle>
            <a:lvl1pPr algn="l">
              <a:defRPr sz="1300"/>
            </a:lvl1pPr>
          </a:lstStyle>
          <a:p>
            <a:endParaRPr lang="es-ES_tradnl"/>
          </a:p>
        </p:txBody>
      </p:sp>
      <p:sp>
        <p:nvSpPr>
          <p:cNvPr id="3" name="2 Marcador de fecha"/>
          <p:cNvSpPr>
            <a:spLocks noGrp="1"/>
          </p:cNvSpPr>
          <p:nvPr>
            <p:ph type="dt" sz="quarter" idx="1"/>
          </p:nvPr>
        </p:nvSpPr>
        <p:spPr>
          <a:xfrm>
            <a:off x="4021294" y="1"/>
            <a:ext cx="3076363" cy="511731"/>
          </a:xfrm>
          <a:prstGeom prst="rect">
            <a:avLst/>
          </a:prstGeom>
        </p:spPr>
        <p:txBody>
          <a:bodyPr vert="horz" lIns="99038" tIns="49520" rIns="99038" bIns="49520" rtlCol="0"/>
          <a:lstStyle>
            <a:lvl1pPr algn="r">
              <a:defRPr sz="1300"/>
            </a:lvl1pPr>
          </a:lstStyle>
          <a:p>
            <a:fld id="{FA5C360A-E3BF-497C-817C-8A2CA60ED659}" type="datetimeFigureOut">
              <a:rPr lang="es-ES_tradnl" smtClean="0"/>
              <a:pPr/>
              <a:t>17/07/2022</a:t>
            </a:fld>
            <a:endParaRPr lang="es-ES_tradnl"/>
          </a:p>
        </p:txBody>
      </p:sp>
      <p:sp>
        <p:nvSpPr>
          <p:cNvPr id="4" name="3 Marcador de pie de página"/>
          <p:cNvSpPr>
            <a:spLocks noGrp="1"/>
          </p:cNvSpPr>
          <p:nvPr>
            <p:ph type="ftr" sz="quarter" idx="2"/>
          </p:nvPr>
        </p:nvSpPr>
        <p:spPr>
          <a:xfrm>
            <a:off x="0" y="9721107"/>
            <a:ext cx="3076363" cy="511731"/>
          </a:xfrm>
          <a:prstGeom prst="rect">
            <a:avLst/>
          </a:prstGeom>
        </p:spPr>
        <p:txBody>
          <a:bodyPr vert="horz" lIns="99038" tIns="49520" rIns="99038" bIns="49520" rtlCol="0" anchor="b"/>
          <a:lstStyle>
            <a:lvl1pPr algn="l">
              <a:defRPr sz="1300"/>
            </a:lvl1pPr>
          </a:lstStyle>
          <a:p>
            <a:endParaRPr lang="es-ES_tradnl"/>
          </a:p>
        </p:txBody>
      </p:sp>
      <p:sp>
        <p:nvSpPr>
          <p:cNvPr id="5" name="4 Marcador de número de diapositiva"/>
          <p:cNvSpPr>
            <a:spLocks noGrp="1"/>
          </p:cNvSpPr>
          <p:nvPr>
            <p:ph type="sldNum" sz="quarter" idx="3"/>
          </p:nvPr>
        </p:nvSpPr>
        <p:spPr>
          <a:xfrm>
            <a:off x="4021294" y="9721107"/>
            <a:ext cx="3076363" cy="511731"/>
          </a:xfrm>
          <a:prstGeom prst="rect">
            <a:avLst/>
          </a:prstGeom>
        </p:spPr>
        <p:txBody>
          <a:bodyPr vert="horz" lIns="99038" tIns="49520" rIns="99038" bIns="49520" rtlCol="0" anchor="b"/>
          <a:lstStyle>
            <a:lvl1pPr algn="r">
              <a:defRPr sz="1300"/>
            </a:lvl1pPr>
          </a:lstStyle>
          <a:p>
            <a:fld id="{BA440E34-2C12-4C41-B7EA-B89CDB407FE3}" type="slidenum">
              <a:rPr lang="es-ES_tradnl" smtClean="0"/>
              <a:pPr/>
              <a:t>‹Nº›</a:t>
            </a:fld>
            <a:endParaRPr lang="es-ES_tradnl"/>
          </a:p>
        </p:txBody>
      </p:sp>
    </p:spTree>
    <p:extLst>
      <p:ext uri="{BB962C8B-B14F-4D97-AF65-F5344CB8AC3E}">
        <p14:creationId xmlns:p14="http://schemas.microsoft.com/office/powerpoint/2010/main" val="38883295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1"/>
            <a:ext cx="3076363" cy="511731"/>
          </a:xfrm>
          <a:prstGeom prst="rect">
            <a:avLst/>
          </a:prstGeom>
        </p:spPr>
        <p:txBody>
          <a:bodyPr vert="horz" lIns="99038" tIns="49520" rIns="99038" bIns="49520" rtlCol="0"/>
          <a:lstStyle>
            <a:lvl1pPr algn="l">
              <a:defRPr sz="1300"/>
            </a:lvl1pPr>
          </a:lstStyle>
          <a:p>
            <a:endParaRPr lang="es-ES_tradnl"/>
          </a:p>
        </p:txBody>
      </p:sp>
      <p:sp>
        <p:nvSpPr>
          <p:cNvPr id="3" name="2 Marcador de fecha"/>
          <p:cNvSpPr>
            <a:spLocks noGrp="1"/>
          </p:cNvSpPr>
          <p:nvPr>
            <p:ph type="dt" idx="1"/>
          </p:nvPr>
        </p:nvSpPr>
        <p:spPr>
          <a:xfrm>
            <a:off x="4021294" y="1"/>
            <a:ext cx="3076363" cy="511731"/>
          </a:xfrm>
          <a:prstGeom prst="rect">
            <a:avLst/>
          </a:prstGeom>
        </p:spPr>
        <p:txBody>
          <a:bodyPr vert="horz" lIns="99038" tIns="49520" rIns="99038" bIns="49520" rtlCol="0"/>
          <a:lstStyle>
            <a:lvl1pPr algn="r">
              <a:defRPr sz="1300"/>
            </a:lvl1pPr>
          </a:lstStyle>
          <a:p>
            <a:fld id="{0F48F7A8-294F-40B8-ABE9-49A33B8F357D}" type="datetimeFigureOut">
              <a:rPr lang="es-ES_tradnl" smtClean="0"/>
              <a:pPr/>
              <a:t>17/07/2022</a:t>
            </a:fld>
            <a:endParaRPr lang="es-ES_tradnl"/>
          </a:p>
        </p:txBody>
      </p:sp>
      <p:sp>
        <p:nvSpPr>
          <p:cNvPr id="4" name="3 Marcador de imagen de diapositiva"/>
          <p:cNvSpPr>
            <a:spLocks noGrp="1" noRot="1" noChangeAspect="1"/>
          </p:cNvSpPr>
          <p:nvPr>
            <p:ph type="sldImg" idx="2"/>
          </p:nvPr>
        </p:nvSpPr>
        <p:spPr>
          <a:xfrm>
            <a:off x="992188" y="768350"/>
            <a:ext cx="5114925" cy="3836988"/>
          </a:xfrm>
          <a:prstGeom prst="rect">
            <a:avLst/>
          </a:prstGeom>
          <a:noFill/>
          <a:ln w="12700">
            <a:solidFill>
              <a:prstClr val="black"/>
            </a:solidFill>
          </a:ln>
        </p:spPr>
        <p:txBody>
          <a:bodyPr vert="horz" lIns="99038" tIns="49520" rIns="99038" bIns="49520" rtlCol="0" anchor="ctr"/>
          <a:lstStyle/>
          <a:p>
            <a:endParaRPr lang="es-ES_tradnl"/>
          </a:p>
        </p:txBody>
      </p:sp>
      <p:sp>
        <p:nvSpPr>
          <p:cNvPr id="5" name="4 Marcador de notas"/>
          <p:cNvSpPr>
            <a:spLocks noGrp="1"/>
          </p:cNvSpPr>
          <p:nvPr>
            <p:ph type="body" sz="quarter" idx="3"/>
          </p:nvPr>
        </p:nvSpPr>
        <p:spPr>
          <a:xfrm>
            <a:off x="709930" y="4861441"/>
            <a:ext cx="5679440" cy="4605576"/>
          </a:xfrm>
          <a:prstGeom prst="rect">
            <a:avLst/>
          </a:prstGeom>
        </p:spPr>
        <p:txBody>
          <a:bodyPr vert="horz" lIns="99038" tIns="49520" rIns="99038" bIns="495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ES_tradnl"/>
          </a:p>
        </p:txBody>
      </p:sp>
      <p:sp>
        <p:nvSpPr>
          <p:cNvPr id="6" name="5 Marcador de pie de página"/>
          <p:cNvSpPr>
            <a:spLocks noGrp="1"/>
          </p:cNvSpPr>
          <p:nvPr>
            <p:ph type="ftr" sz="quarter" idx="4"/>
          </p:nvPr>
        </p:nvSpPr>
        <p:spPr>
          <a:xfrm>
            <a:off x="0" y="9721107"/>
            <a:ext cx="3076363" cy="511731"/>
          </a:xfrm>
          <a:prstGeom prst="rect">
            <a:avLst/>
          </a:prstGeom>
        </p:spPr>
        <p:txBody>
          <a:bodyPr vert="horz" lIns="99038" tIns="49520" rIns="99038" bIns="49520" rtlCol="0" anchor="b"/>
          <a:lstStyle>
            <a:lvl1pPr algn="l">
              <a:defRPr sz="1300"/>
            </a:lvl1pPr>
          </a:lstStyle>
          <a:p>
            <a:endParaRPr lang="es-ES_tradnl"/>
          </a:p>
        </p:txBody>
      </p:sp>
      <p:sp>
        <p:nvSpPr>
          <p:cNvPr id="7" name="6 Marcador de número de diapositiva"/>
          <p:cNvSpPr>
            <a:spLocks noGrp="1"/>
          </p:cNvSpPr>
          <p:nvPr>
            <p:ph type="sldNum" sz="quarter" idx="5"/>
          </p:nvPr>
        </p:nvSpPr>
        <p:spPr>
          <a:xfrm>
            <a:off x="4021294" y="9721107"/>
            <a:ext cx="3076363" cy="511731"/>
          </a:xfrm>
          <a:prstGeom prst="rect">
            <a:avLst/>
          </a:prstGeom>
        </p:spPr>
        <p:txBody>
          <a:bodyPr vert="horz" lIns="99038" tIns="49520" rIns="99038" bIns="49520" rtlCol="0" anchor="b"/>
          <a:lstStyle>
            <a:lvl1pPr algn="r">
              <a:defRPr sz="1300"/>
            </a:lvl1pPr>
          </a:lstStyle>
          <a:p>
            <a:fld id="{89BB65CC-3A48-441E-A8FB-FC4D0CFC44BA}" type="slidenum">
              <a:rPr lang="es-ES_tradnl" smtClean="0"/>
              <a:pPr/>
              <a:t>‹Nº›</a:t>
            </a:fld>
            <a:endParaRPr lang="es-ES_tradnl"/>
          </a:p>
        </p:txBody>
      </p:sp>
    </p:spTree>
    <p:extLst>
      <p:ext uri="{BB962C8B-B14F-4D97-AF65-F5344CB8AC3E}">
        <p14:creationId xmlns:p14="http://schemas.microsoft.com/office/powerpoint/2010/main" val="11488474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_tradnl" dirty="0"/>
          </a:p>
        </p:txBody>
      </p:sp>
      <p:sp>
        <p:nvSpPr>
          <p:cNvPr id="4" name="3 Marcador de número de diapositiva"/>
          <p:cNvSpPr>
            <a:spLocks noGrp="1"/>
          </p:cNvSpPr>
          <p:nvPr>
            <p:ph type="sldNum" sz="quarter" idx="10"/>
          </p:nvPr>
        </p:nvSpPr>
        <p:spPr/>
        <p:txBody>
          <a:bodyPr/>
          <a:lstStyle/>
          <a:p>
            <a:fld id="{89BB65CC-3A48-441E-A8FB-FC4D0CFC44BA}" type="slidenum">
              <a:rPr lang="es-ES_tradnl" smtClean="0"/>
              <a:pPr/>
              <a:t>1</a:t>
            </a:fld>
            <a:endParaRPr lang="es-ES_tradnl"/>
          </a:p>
        </p:txBody>
      </p:sp>
    </p:spTree>
    <p:extLst>
      <p:ext uri="{BB962C8B-B14F-4D97-AF65-F5344CB8AC3E}">
        <p14:creationId xmlns:p14="http://schemas.microsoft.com/office/powerpoint/2010/main" val="175097840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ES_tradnl" dirty="0"/>
          </a:p>
        </p:txBody>
      </p:sp>
      <p:sp>
        <p:nvSpPr>
          <p:cNvPr id="4" name="3 Marcador de número de diapositiva"/>
          <p:cNvSpPr>
            <a:spLocks noGrp="1"/>
          </p:cNvSpPr>
          <p:nvPr>
            <p:ph type="sldNum" sz="quarter" idx="10"/>
          </p:nvPr>
        </p:nvSpPr>
        <p:spPr/>
        <p:txBody>
          <a:bodyPr/>
          <a:lstStyle/>
          <a:p>
            <a:fld id="{89BB65CC-3A48-441E-A8FB-FC4D0CFC44BA}" type="slidenum">
              <a:rPr lang="es-ES_tradnl" smtClean="0"/>
              <a:pPr/>
              <a:t>10</a:t>
            </a:fld>
            <a:endParaRPr lang="es-ES_tradnl"/>
          </a:p>
        </p:txBody>
      </p:sp>
    </p:spTree>
    <p:extLst>
      <p:ext uri="{BB962C8B-B14F-4D97-AF65-F5344CB8AC3E}">
        <p14:creationId xmlns:p14="http://schemas.microsoft.com/office/powerpoint/2010/main" val="3728635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ES_tradnl" dirty="0"/>
          </a:p>
        </p:txBody>
      </p:sp>
      <p:sp>
        <p:nvSpPr>
          <p:cNvPr id="4" name="3 Marcador de número de diapositiva"/>
          <p:cNvSpPr>
            <a:spLocks noGrp="1"/>
          </p:cNvSpPr>
          <p:nvPr>
            <p:ph type="sldNum" sz="quarter" idx="10"/>
          </p:nvPr>
        </p:nvSpPr>
        <p:spPr/>
        <p:txBody>
          <a:bodyPr/>
          <a:lstStyle/>
          <a:p>
            <a:fld id="{89BB65CC-3A48-441E-A8FB-FC4D0CFC44BA}" type="slidenum">
              <a:rPr lang="es-ES_tradnl" smtClean="0"/>
              <a:pPr/>
              <a:t>11</a:t>
            </a:fld>
            <a:endParaRPr lang="es-ES_tradnl"/>
          </a:p>
        </p:txBody>
      </p:sp>
    </p:spTree>
    <p:extLst>
      <p:ext uri="{BB962C8B-B14F-4D97-AF65-F5344CB8AC3E}">
        <p14:creationId xmlns:p14="http://schemas.microsoft.com/office/powerpoint/2010/main" val="127782571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ES_tradnl" dirty="0"/>
          </a:p>
        </p:txBody>
      </p:sp>
      <p:sp>
        <p:nvSpPr>
          <p:cNvPr id="4" name="3 Marcador de número de diapositiva"/>
          <p:cNvSpPr>
            <a:spLocks noGrp="1"/>
          </p:cNvSpPr>
          <p:nvPr>
            <p:ph type="sldNum" sz="quarter" idx="10"/>
          </p:nvPr>
        </p:nvSpPr>
        <p:spPr/>
        <p:txBody>
          <a:bodyPr/>
          <a:lstStyle/>
          <a:p>
            <a:fld id="{89BB65CC-3A48-441E-A8FB-FC4D0CFC44BA}" type="slidenum">
              <a:rPr lang="es-ES_tradnl" smtClean="0"/>
              <a:pPr/>
              <a:t>12</a:t>
            </a:fld>
            <a:endParaRPr lang="es-ES_tradnl"/>
          </a:p>
        </p:txBody>
      </p:sp>
    </p:spTree>
    <p:extLst>
      <p:ext uri="{BB962C8B-B14F-4D97-AF65-F5344CB8AC3E}">
        <p14:creationId xmlns:p14="http://schemas.microsoft.com/office/powerpoint/2010/main" val="342990088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ES_tradnl" dirty="0"/>
          </a:p>
        </p:txBody>
      </p:sp>
      <p:sp>
        <p:nvSpPr>
          <p:cNvPr id="4" name="3 Marcador de número de diapositiva"/>
          <p:cNvSpPr>
            <a:spLocks noGrp="1"/>
          </p:cNvSpPr>
          <p:nvPr>
            <p:ph type="sldNum" sz="quarter" idx="10"/>
          </p:nvPr>
        </p:nvSpPr>
        <p:spPr/>
        <p:txBody>
          <a:bodyPr/>
          <a:lstStyle/>
          <a:p>
            <a:fld id="{89BB65CC-3A48-441E-A8FB-FC4D0CFC44BA}" type="slidenum">
              <a:rPr lang="es-ES_tradnl" smtClean="0"/>
              <a:pPr/>
              <a:t>13</a:t>
            </a:fld>
            <a:endParaRPr lang="es-ES_tradnl"/>
          </a:p>
        </p:txBody>
      </p:sp>
    </p:spTree>
    <p:extLst>
      <p:ext uri="{BB962C8B-B14F-4D97-AF65-F5344CB8AC3E}">
        <p14:creationId xmlns:p14="http://schemas.microsoft.com/office/powerpoint/2010/main" val="77007607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ES_tradnl" dirty="0"/>
          </a:p>
        </p:txBody>
      </p:sp>
      <p:sp>
        <p:nvSpPr>
          <p:cNvPr id="4" name="3 Marcador de número de diapositiva"/>
          <p:cNvSpPr>
            <a:spLocks noGrp="1"/>
          </p:cNvSpPr>
          <p:nvPr>
            <p:ph type="sldNum" sz="quarter" idx="10"/>
          </p:nvPr>
        </p:nvSpPr>
        <p:spPr/>
        <p:txBody>
          <a:bodyPr/>
          <a:lstStyle/>
          <a:p>
            <a:fld id="{89BB65CC-3A48-441E-A8FB-FC4D0CFC44BA}" type="slidenum">
              <a:rPr lang="es-ES_tradnl" smtClean="0"/>
              <a:pPr/>
              <a:t>14</a:t>
            </a:fld>
            <a:endParaRPr lang="es-ES_tradnl"/>
          </a:p>
        </p:txBody>
      </p:sp>
    </p:spTree>
    <p:extLst>
      <p:ext uri="{BB962C8B-B14F-4D97-AF65-F5344CB8AC3E}">
        <p14:creationId xmlns:p14="http://schemas.microsoft.com/office/powerpoint/2010/main" val="255651066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ES_tradnl" dirty="0"/>
          </a:p>
        </p:txBody>
      </p:sp>
      <p:sp>
        <p:nvSpPr>
          <p:cNvPr id="4" name="3 Marcador de número de diapositiva"/>
          <p:cNvSpPr>
            <a:spLocks noGrp="1"/>
          </p:cNvSpPr>
          <p:nvPr>
            <p:ph type="sldNum" sz="quarter" idx="10"/>
          </p:nvPr>
        </p:nvSpPr>
        <p:spPr/>
        <p:txBody>
          <a:bodyPr/>
          <a:lstStyle/>
          <a:p>
            <a:fld id="{89BB65CC-3A48-441E-A8FB-FC4D0CFC44BA}" type="slidenum">
              <a:rPr lang="es-ES_tradnl" smtClean="0"/>
              <a:pPr/>
              <a:t>15</a:t>
            </a:fld>
            <a:endParaRPr lang="es-ES_tradnl"/>
          </a:p>
        </p:txBody>
      </p:sp>
    </p:spTree>
    <p:extLst>
      <p:ext uri="{BB962C8B-B14F-4D97-AF65-F5344CB8AC3E}">
        <p14:creationId xmlns:p14="http://schemas.microsoft.com/office/powerpoint/2010/main" val="340857147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ES_tradnl" dirty="0"/>
          </a:p>
        </p:txBody>
      </p:sp>
      <p:sp>
        <p:nvSpPr>
          <p:cNvPr id="4" name="3 Marcador de número de diapositiva"/>
          <p:cNvSpPr>
            <a:spLocks noGrp="1"/>
          </p:cNvSpPr>
          <p:nvPr>
            <p:ph type="sldNum" sz="quarter" idx="10"/>
          </p:nvPr>
        </p:nvSpPr>
        <p:spPr/>
        <p:txBody>
          <a:bodyPr/>
          <a:lstStyle/>
          <a:p>
            <a:fld id="{89BB65CC-3A48-441E-A8FB-FC4D0CFC44BA}" type="slidenum">
              <a:rPr lang="es-ES_tradnl" smtClean="0"/>
              <a:pPr/>
              <a:t>16</a:t>
            </a:fld>
            <a:endParaRPr lang="es-ES_tradnl"/>
          </a:p>
        </p:txBody>
      </p:sp>
    </p:spTree>
    <p:extLst>
      <p:ext uri="{BB962C8B-B14F-4D97-AF65-F5344CB8AC3E}">
        <p14:creationId xmlns:p14="http://schemas.microsoft.com/office/powerpoint/2010/main" val="197210678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ES_tradnl" dirty="0"/>
          </a:p>
        </p:txBody>
      </p:sp>
      <p:sp>
        <p:nvSpPr>
          <p:cNvPr id="4" name="3 Marcador de número de diapositiva"/>
          <p:cNvSpPr>
            <a:spLocks noGrp="1"/>
          </p:cNvSpPr>
          <p:nvPr>
            <p:ph type="sldNum" sz="quarter" idx="10"/>
          </p:nvPr>
        </p:nvSpPr>
        <p:spPr/>
        <p:txBody>
          <a:bodyPr/>
          <a:lstStyle/>
          <a:p>
            <a:fld id="{89BB65CC-3A48-441E-A8FB-FC4D0CFC44BA}" type="slidenum">
              <a:rPr lang="es-ES_tradnl" smtClean="0"/>
              <a:pPr/>
              <a:t>17</a:t>
            </a:fld>
            <a:endParaRPr lang="es-ES_tradnl"/>
          </a:p>
        </p:txBody>
      </p:sp>
    </p:spTree>
    <p:extLst>
      <p:ext uri="{BB962C8B-B14F-4D97-AF65-F5344CB8AC3E}">
        <p14:creationId xmlns:p14="http://schemas.microsoft.com/office/powerpoint/2010/main" val="409305957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ES_tradnl" dirty="0"/>
          </a:p>
        </p:txBody>
      </p:sp>
      <p:sp>
        <p:nvSpPr>
          <p:cNvPr id="4" name="3 Marcador de número de diapositiva"/>
          <p:cNvSpPr>
            <a:spLocks noGrp="1"/>
          </p:cNvSpPr>
          <p:nvPr>
            <p:ph type="sldNum" sz="quarter" idx="10"/>
          </p:nvPr>
        </p:nvSpPr>
        <p:spPr/>
        <p:txBody>
          <a:bodyPr/>
          <a:lstStyle/>
          <a:p>
            <a:fld id="{89BB65CC-3A48-441E-A8FB-FC4D0CFC44BA}" type="slidenum">
              <a:rPr lang="es-ES_tradnl" smtClean="0"/>
              <a:pPr/>
              <a:t>18</a:t>
            </a:fld>
            <a:endParaRPr lang="es-ES_tradnl"/>
          </a:p>
        </p:txBody>
      </p:sp>
    </p:spTree>
    <p:extLst>
      <p:ext uri="{BB962C8B-B14F-4D97-AF65-F5344CB8AC3E}">
        <p14:creationId xmlns:p14="http://schemas.microsoft.com/office/powerpoint/2010/main" val="23724695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ES_tradnl" dirty="0"/>
          </a:p>
        </p:txBody>
      </p:sp>
      <p:sp>
        <p:nvSpPr>
          <p:cNvPr id="4" name="3 Marcador de número de diapositiva"/>
          <p:cNvSpPr>
            <a:spLocks noGrp="1"/>
          </p:cNvSpPr>
          <p:nvPr>
            <p:ph type="sldNum" sz="quarter" idx="10"/>
          </p:nvPr>
        </p:nvSpPr>
        <p:spPr/>
        <p:txBody>
          <a:bodyPr/>
          <a:lstStyle/>
          <a:p>
            <a:fld id="{89BB65CC-3A48-441E-A8FB-FC4D0CFC44BA}" type="slidenum">
              <a:rPr lang="es-ES_tradnl" smtClean="0"/>
              <a:pPr/>
              <a:t>19</a:t>
            </a:fld>
            <a:endParaRPr lang="es-ES_tradnl"/>
          </a:p>
        </p:txBody>
      </p:sp>
    </p:spTree>
    <p:extLst>
      <p:ext uri="{BB962C8B-B14F-4D97-AF65-F5344CB8AC3E}">
        <p14:creationId xmlns:p14="http://schemas.microsoft.com/office/powerpoint/2010/main" val="23998677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_tradnl" dirty="0"/>
          </a:p>
        </p:txBody>
      </p:sp>
      <p:sp>
        <p:nvSpPr>
          <p:cNvPr id="4" name="3 Marcador de número de diapositiva"/>
          <p:cNvSpPr>
            <a:spLocks noGrp="1"/>
          </p:cNvSpPr>
          <p:nvPr>
            <p:ph type="sldNum" sz="quarter" idx="10"/>
          </p:nvPr>
        </p:nvSpPr>
        <p:spPr/>
        <p:txBody>
          <a:bodyPr/>
          <a:lstStyle/>
          <a:p>
            <a:fld id="{89BB65CC-3A48-441E-A8FB-FC4D0CFC44BA}" type="slidenum">
              <a:rPr lang="es-ES_tradnl" smtClean="0"/>
              <a:pPr/>
              <a:t>2</a:t>
            </a:fld>
            <a:endParaRPr lang="es-ES_tradnl"/>
          </a:p>
        </p:txBody>
      </p:sp>
    </p:spTree>
    <p:extLst>
      <p:ext uri="{BB962C8B-B14F-4D97-AF65-F5344CB8AC3E}">
        <p14:creationId xmlns:p14="http://schemas.microsoft.com/office/powerpoint/2010/main" val="152327003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ES_tradnl" dirty="0"/>
          </a:p>
        </p:txBody>
      </p:sp>
      <p:sp>
        <p:nvSpPr>
          <p:cNvPr id="4" name="3 Marcador de número de diapositiva"/>
          <p:cNvSpPr>
            <a:spLocks noGrp="1"/>
          </p:cNvSpPr>
          <p:nvPr>
            <p:ph type="sldNum" sz="quarter" idx="10"/>
          </p:nvPr>
        </p:nvSpPr>
        <p:spPr/>
        <p:txBody>
          <a:bodyPr/>
          <a:lstStyle/>
          <a:p>
            <a:fld id="{89BB65CC-3A48-441E-A8FB-FC4D0CFC44BA}" type="slidenum">
              <a:rPr lang="es-ES_tradnl" smtClean="0"/>
              <a:pPr/>
              <a:t>20</a:t>
            </a:fld>
            <a:endParaRPr lang="es-ES_tradnl"/>
          </a:p>
        </p:txBody>
      </p:sp>
    </p:spTree>
    <p:extLst>
      <p:ext uri="{BB962C8B-B14F-4D97-AF65-F5344CB8AC3E}">
        <p14:creationId xmlns:p14="http://schemas.microsoft.com/office/powerpoint/2010/main" val="250878237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ES_tradnl" dirty="0"/>
          </a:p>
        </p:txBody>
      </p:sp>
      <p:sp>
        <p:nvSpPr>
          <p:cNvPr id="4" name="3 Marcador de número de diapositiva"/>
          <p:cNvSpPr>
            <a:spLocks noGrp="1"/>
          </p:cNvSpPr>
          <p:nvPr>
            <p:ph type="sldNum" sz="quarter" idx="10"/>
          </p:nvPr>
        </p:nvSpPr>
        <p:spPr/>
        <p:txBody>
          <a:bodyPr/>
          <a:lstStyle/>
          <a:p>
            <a:fld id="{89BB65CC-3A48-441E-A8FB-FC4D0CFC44BA}" type="slidenum">
              <a:rPr lang="es-ES_tradnl" smtClean="0"/>
              <a:pPr/>
              <a:t>21</a:t>
            </a:fld>
            <a:endParaRPr lang="es-ES_tradnl"/>
          </a:p>
        </p:txBody>
      </p:sp>
    </p:spTree>
    <p:extLst>
      <p:ext uri="{BB962C8B-B14F-4D97-AF65-F5344CB8AC3E}">
        <p14:creationId xmlns:p14="http://schemas.microsoft.com/office/powerpoint/2010/main" val="72225142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_tradnl" dirty="0"/>
          </a:p>
        </p:txBody>
      </p:sp>
      <p:sp>
        <p:nvSpPr>
          <p:cNvPr id="4" name="3 Marcador de número de diapositiva"/>
          <p:cNvSpPr>
            <a:spLocks noGrp="1"/>
          </p:cNvSpPr>
          <p:nvPr>
            <p:ph type="sldNum" sz="quarter" idx="10"/>
          </p:nvPr>
        </p:nvSpPr>
        <p:spPr/>
        <p:txBody>
          <a:bodyPr/>
          <a:lstStyle/>
          <a:p>
            <a:fld id="{89BB65CC-3A48-441E-A8FB-FC4D0CFC44BA}" type="slidenum">
              <a:rPr lang="es-ES_tradnl" smtClean="0"/>
              <a:pPr/>
              <a:t>22</a:t>
            </a:fld>
            <a:endParaRPr lang="es-ES_tradnl"/>
          </a:p>
        </p:txBody>
      </p:sp>
    </p:spTree>
    <p:extLst>
      <p:ext uri="{BB962C8B-B14F-4D97-AF65-F5344CB8AC3E}">
        <p14:creationId xmlns:p14="http://schemas.microsoft.com/office/powerpoint/2010/main" val="41456783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ES_tradnl" dirty="0"/>
          </a:p>
        </p:txBody>
      </p:sp>
      <p:sp>
        <p:nvSpPr>
          <p:cNvPr id="4" name="3 Marcador de número de diapositiva"/>
          <p:cNvSpPr>
            <a:spLocks noGrp="1"/>
          </p:cNvSpPr>
          <p:nvPr>
            <p:ph type="sldNum" sz="quarter" idx="10"/>
          </p:nvPr>
        </p:nvSpPr>
        <p:spPr/>
        <p:txBody>
          <a:bodyPr/>
          <a:lstStyle/>
          <a:p>
            <a:fld id="{89BB65CC-3A48-441E-A8FB-FC4D0CFC44BA}" type="slidenum">
              <a:rPr lang="es-ES_tradnl" smtClean="0"/>
              <a:pPr/>
              <a:t>23</a:t>
            </a:fld>
            <a:endParaRPr lang="es-ES_tradnl"/>
          </a:p>
        </p:txBody>
      </p:sp>
    </p:spTree>
    <p:extLst>
      <p:ext uri="{BB962C8B-B14F-4D97-AF65-F5344CB8AC3E}">
        <p14:creationId xmlns:p14="http://schemas.microsoft.com/office/powerpoint/2010/main" val="101905214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ES_tradnl" dirty="0"/>
          </a:p>
        </p:txBody>
      </p:sp>
      <p:sp>
        <p:nvSpPr>
          <p:cNvPr id="4" name="3 Marcador de número de diapositiva"/>
          <p:cNvSpPr>
            <a:spLocks noGrp="1"/>
          </p:cNvSpPr>
          <p:nvPr>
            <p:ph type="sldNum" sz="quarter" idx="10"/>
          </p:nvPr>
        </p:nvSpPr>
        <p:spPr/>
        <p:txBody>
          <a:bodyPr/>
          <a:lstStyle/>
          <a:p>
            <a:fld id="{89BB65CC-3A48-441E-A8FB-FC4D0CFC44BA}" type="slidenum">
              <a:rPr lang="es-ES_tradnl" smtClean="0"/>
              <a:pPr/>
              <a:t>24</a:t>
            </a:fld>
            <a:endParaRPr lang="es-ES_tradnl"/>
          </a:p>
        </p:txBody>
      </p:sp>
    </p:spTree>
    <p:extLst>
      <p:ext uri="{BB962C8B-B14F-4D97-AF65-F5344CB8AC3E}">
        <p14:creationId xmlns:p14="http://schemas.microsoft.com/office/powerpoint/2010/main" val="167071466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ES_tradnl" dirty="0"/>
          </a:p>
        </p:txBody>
      </p:sp>
      <p:sp>
        <p:nvSpPr>
          <p:cNvPr id="4" name="3 Marcador de número de diapositiva"/>
          <p:cNvSpPr>
            <a:spLocks noGrp="1"/>
          </p:cNvSpPr>
          <p:nvPr>
            <p:ph type="sldNum" sz="quarter" idx="10"/>
          </p:nvPr>
        </p:nvSpPr>
        <p:spPr/>
        <p:txBody>
          <a:bodyPr/>
          <a:lstStyle/>
          <a:p>
            <a:fld id="{89BB65CC-3A48-441E-A8FB-FC4D0CFC44BA}" type="slidenum">
              <a:rPr lang="es-ES_tradnl" smtClean="0"/>
              <a:pPr/>
              <a:t>25</a:t>
            </a:fld>
            <a:endParaRPr lang="es-ES_tradnl"/>
          </a:p>
        </p:txBody>
      </p:sp>
    </p:spTree>
    <p:extLst>
      <p:ext uri="{BB962C8B-B14F-4D97-AF65-F5344CB8AC3E}">
        <p14:creationId xmlns:p14="http://schemas.microsoft.com/office/powerpoint/2010/main" val="360829217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ES_tradnl" dirty="0"/>
          </a:p>
        </p:txBody>
      </p:sp>
      <p:sp>
        <p:nvSpPr>
          <p:cNvPr id="4" name="3 Marcador de número de diapositiva"/>
          <p:cNvSpPr>
            <a:spLocks noGrp="1"/>
          </p:cNvSpPr>
          <p:nvPr>
            <p:ph type="sldNum" sz="quarter" idx="10"/>
          </p:nvPr>
        </p:nvSpPr>
        <p:spPr/>
        <p:txBody>
          <a:bodyPr/>
          <a:lstStyle/>
          <a:p>
            <a:fld id="{89BB65CC-3A48-441E-A8FB-FC4D0CFC44BA}" type="slidenum">
              <a:rPr lang="es-ES_tradnl" smtClean="0"/>
              <a:pPr/>
              <a:t>26</a:t>
            </a:fld>
            <a:endParaRPr lang="es-ES_tradnl"/>
          </a:p>
        </p:txBody>
      </p:sp>
    </p:spTree>
    <p:extLst>
      <p:ext uri="{BB962C8B-B14F-4D97-AF65-F5344CB8AC3E}">
        <p14:creationId xmlns:p14="http://schemas.microsoft.com/office/powerpoint/2010/main" val="11234638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ES_tradnl" dirty="0"/>
          </a:p>
        </p:txBody>
      </p:sp>
      <p:sp>
        <p:nvSpPr>
          <p:cNvPr id="4" name="3 Marcador de número de diapositiva"/>
          <p:cNvSpPr>
            <a:spLocks noGrp="1"/>
          </p:cNvSpPr>
          <p:nvPr>
            <p:ph type="sldNum" sz="quarter" idx="10"/>
          </p:nvPr>
        </p:nvSpPr>
        <p:spPr/>
        <p:txBody>
          <a:bodyPr/>
          <a:lstStyle/>
          <a:p>
            <a:fld id="{89BB65CC-3A48-441E-A8FB-FC4D0CFC44BA}" type="slidenum">
              <a:rPr lang="es-ES_tradnl" smtClean="0"/>
              <a:pPr/>
              <a:t>27</a:t>
            </a:fld>
            <a:endParaRPr lang="es-ES_tradnl"/>
          </a:p>
        </p:txBody>
      </p:sp>
    </p:spTree>
    <p:extLst>
      <p:ext uri="{BB962C8B-B14F-4D97-AF65-F5344CB8AC3E}">
        <p14:creationId xmlns:p14="http://schemas.microsoft.com/office/powerpoint/2010/main" val="38769180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ES_tradnl" dirty="0"/>
          </a:p>
        </p:txBody>
      </p:sp>
      <p:sp>
        <p:nvSpPr>
          <p:cNvPr id="4" name="3 Marcador de número de diapositiva"/>
          <p:cNvSpPr>
            <a:spLocks noGrp="1"/>
          </p:cNvSpPr>
          <p:nvPr>
            <p:ph type="sldNum" sz="quarter" idx="10"/>
          </p:nvPr>
        </p:nvSpPr>
        <p:spPr/>
        <p:txBody>
          <a:bodyPr/>
          <a:lstStyle/>
          <a:p>
            <a:fld id="{89BB65CC-3A48-441E-A8FB-FC4D0CFC44BA}" type="slidenum">
              <a:rPr lang="es-ES_tradnl" smtClean="0"/>
              <a:pPr/>
              <a:t>28</a:t>
            </a:fld>
            <a:endParaRPr lang="es-ES_tradnl"/>
          </a:p>
        </p:txBody>
      </p:sp>
    </p:spTree>
    <p:extLst>
      <p:ext uri="{BB962C8B-B14F-4D97-AF65-F5344CB8AC3E}">
        <p14:creationId xmlns:p14="http://schemas.microsoft.com/office/powerpoint/2010/main" val="168454990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ES_tradnl" dirty="0"/>
          </a:p>
        </p:txBody>
      </p:sp>
      <p:sp>
        <p:nvSpPr>
          <p:cNvPr id="4" name="3 Marcador de número de diapositiva"/>
          <p:cNvSpPr>
            <a:spLocks noGrp="1"/>
          </p:cNvSpPr>
          <p:nvPr>
            <p:ph type="sldNum" sz="quarter" idx="10"/>
          </p:nvPr>
        </p:nvSpPr>
        <p:spPr/>
        <p:txBody>
          <a:bodyPr/>
          <a:lstStyle/>
          <a:p>
            <a:fld id="{89BB65CC-3A48-441E-A8FB-FC4D0CFC44BA}" type="slidenum">
              <a:rPr lang="es-ES_tradnl" smtClean="0"/>
              <a:pPr/>
              <a:t>29</a:t>
            </a:fld>
            <a:endParaRPr lang="es-ES_tradnl"/>
          </a:p>
        </p:txBody>
      </p:sp>
    </p:spTree>
    <p:extLst>
      <p:ext uri="{BB962C8B-B14F-4D97-AF65-F5344CB8AC3E}">
        <p14:creationId xmlns:p14="http://schemas.microsoft.com/office/powerpoint/2010/main" val="8459391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_tradnl" dirty="0"/>
          </a:p>
        </p:txBody>
      </p:sp>
      <p:sp>
        <p:nvSpPr>
          <p:cNvPr id="4" name="3 Marcador de número de diapositiva"/>
          <p:cNvSpPr>
            <a:spLocks noGrp="1"/>
          </p:cNvSpPr>
          <p:nvPr>
            <p:ph type="sldNum" sz="quarter" idx="10"/>
          </p:nvPr>
        </p:nvSpPr>
        <p:spPr/>
        <p:txBody>
          <a:bodyPr/>
          <a:lstStyle/>
          <a:p>
            <a:fld id="{89BB65CC-3A48-441E-A8FB-FC4D0CFC44BA}" type="slidenum">
              <a:rPr lang="es-ES_tradnl" smtClean="0"/>
              <a:pPr/>
              <a:t>3</a:t>
            </a:fld>
            <a:endParaRPr lang="es-ES_tradnl"/>
          </a:p>
        </p:txBody>
      </p:sp>
    </p:spTree>
    <p:extLst>
      <p:ext uri="{BB962C8B-B14F-4D97-AF65-F5344CB8AC3E}">
        <p14:creationId xmlns:p14="http://schemas.microsoft.com/office/powerpoint/2010/main" val="245399177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_tradnl" dirty="0"/>
          </a:p>
        </p:txBody>
      </p:sp>
      <p:sp>
        <p:nvSpPr>
          <p:cNvPr id="4" name="3 Marcador de número de diapositiva"/>
          <p:cNvSpPr>
            <a:spLocks noGrp="1"/>
          </p:cNvSpPr>
          <p:nvPr>
            <p:ph type="sldNum" sz="quarter" idx="10"/>
          </p:nvPr>
        </p:nvSpPr>
        <p:spPr/>
        <p:txBody>
          <a:bodyPr/>
          <a:lstStyle/>
          <a:p>
            <a:fld id="{89BB65CC-3A48-441E-A8FB-FC4D0CFC44BA}" type="slidenum">
              <a:rPr lang="es-ES_tradnl" smtClean="0"/>
              <a:pPr/>
              <a:t>30</a:t>
            </a:fld>
            <a:endParaRPr lang="es-ES_tradnl"/>
          </a:p>
        </p:txBody>
      </p:sp>
    </p:spTree>
    <p:extLst>
      <p:ext uri="{BB962C8B-B14F-4D97-AF65-F5344CB8AC3E}">
        <p14:creationId xmlns:p14="http://schemas.microsoft.com/office/powerpoint/2010/main" val="130618862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ES_tradnl" dirty="0"/>
          </a:p>
        </p:txBody>
      </p:sp>
      <p:sp>
        <p:nvSpPr>
          <p:cNvPr id="4" name="3 Marcador de número de diapositiva"/>
          <p:cNvSpPr>
            <a:spLocks noGrp="1"/>
          </p:cNvSpPr>
          <p:nvPr>
            <p:ph type="sldNum" sz="quarter" idx="10"/>
          </p:nvPr>
        </p:nvSpPr>
        <p:spPr/>
        <p:txBody>
          <a:bodyPr/>
          <a:lstStyle/>
          <a:p>
            <a:fld id="{89BB65CC-3A48-441E-A8FB-FC4D0CFC44BA}" type="slidenum">
              <a:rPr lang="es-ES_tradnl" smtClean="0"/>
              <a:pPr/>
              <a:t>31</a:t>
            </a:fld>
            <a:endParaRPr lang="es-ES_tradnl"/>
          </a:p>
        </p:txBody>
      </p:sp>
    </p:spTree>
    <p:extLst>
      <p:ext uri="{BB962C8B-B14F-4D97-AF65-F5344CB8AC3E}">
        <p14:creationId xmlns:p14="http://schemas.microsoft.com/office/powerpoint/2010/main" val="212674391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ES_tradnl" dirty="0"/>
          </a:p>
        </p:txBody>
      </p:sp>
      <p:sp>
        <p:nvSpPr>
          <p:cNvPr id="4" name="3 Marcador de número de diapositiva"/>
          <p:cNvSpPr>
            <a:spLocks noGrp="1"/>
          </p:cNvSpPr>
          <p:nvPr>
            <p:ph type="sldNum" sz="quarter" idx="10"/>
          </p:nvPr>
        </p:nvSpPr>
        <p:spPr/>
        <p:txBody>
          <a:bodyPr/>
          <a:lstStyle/>
          <a:p>
            <a:fld id="{89BB65CC-3A48-441E-A8FB-FC4D0CFC44BA}" type="slidenum">
              <a:rPr lang="es-ES_tradnl" smtClean="0"/>
              <a:pPr/>
              <a:t>32</a:t>
            </a:fld>
            <a:endParaRPr lang="es-ES_tradnl"/>
          </a:p>
        </p:txBody>
      </p:sp>
    </p:spTree>
    <p:extLst>
      <p:ext uri="{BB962C8B-B14F-4D97-AF65-F5344CB8AC3E}">
        <p14:creationId xmlns:p14="http://schemas.microsoft.com/office/powerpoint/2010/main" val="108659733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ES_tradnl" dirty="0"/>
          </a:p>
        </p:txBody>
      </p:sp>
      <p:sp>
        <p:nvSpPr>
          <p:cNvPr id="4" name="3 Marcador de número de diapositiva"/>
          <p:cNvSpPr>
            <a:spLocks noGrp="1"/>
          </p:cNvSpPr>
          <p:nvPr>
            <p:ph type="sldNum" sz="quarter" idx="10"/>
          </p:nvPr>
        </p:nvSpPr>
        <p:spPr/>
        <p:txBody>
          <a:bodyPr/>
          <a:lstStyle/>
          <a:p>
            <a:fld id="{89BB65CC-3A48-441E-A8FB-FC4D0CFC44BA}" type="slidenum">
              <a:rPr lang="es-ES_tradnl" smtClean="0"/>
              <a:pPr/>
              <a:t>33</a:t>
            </a:fld>
            <a:endParaRPr lang="es-ES_tradnl"/>
          </a:p>
        </p:txBody>
      </p:sp>
    </p:spTree>
    <p:extLst>
      <p:ext uri="{BB962C8B-B14F-4D97-AF65-F5344CB8AC3E}">
        <p14:creationId xmlns:p14="http://schemas.microsoft.com/office/powerpoint/2010/main" val="127495799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ES_tradnl" dirty="0"/>
          </a:p>
        </p:txBody>
      </p:sp>
      <p:sp>
        <p:nvSpPr>
          <p:cNvPr id="4" name="3 Marcador de número de diapositiva"/>
          <p:cNvSpPr>
            <a:spLocks noGrp="1"/>
          </p:cNvSpPr>
          <p:nvPr>
            <p:ph type="sldNum" sz="quarter" idx="10"/>
          </p:nvPr>
        </p:nvSpPr>
        <p:spPr/>
        <p:txBody>
          <a:bodyPr/>
          <a:lstStyle/>
          <a:p>
            <a:fld id="{89BB65CC-3A48-441E-A8FB-FC4D0CFC44BA}" type="slidenum">
              <a:rPr lang="es-ES_tradnl" smtClean="0"/>
              <a:pPr/>
              <a:t>34</a:t>
            </a:fld>
            <a:endParaRPr lang="es-ES_tradnl"/>
          </a:p>
        </p:txBody>
      </p:sp>
    </p:spTree>
    <p:extLst>
      <p:ext uri="{BB962C8B-B14F-4D97-AF65-F5344CB8AC3E}">
        <p14:creationId xmlns:p14="http://schemas.microsoft.com/office/powerpoint/2010/main" val="142580363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ES_tradnl" dirty="0"/>
          </a:p>
        </p:txBody>
      </p:sp>
      <p:sp>
        <p:nvSpPr>
          <p:cNvPr id="4" name="3 Marcador de número de diapositiva"/>
          <p:cNvSpPr>
            <a:spLocks noGrp="1"/>
          </p:cNvSpPr>
          <p:nvPr>
            <p:ph type="sldNum" sz="quarter" idx="10"/>
          </p:nvPr>
        </p:nvSpPr>
        <p:spPr/>
        <p:txBody>
          <a:bodyPr/>
          <a:lstStyle/>
          <a:p>
            <a:fld id="{89BB65CC-3A48-441E-A8FB-FC4D0CFC44BA}" type="slidenum">
              <a:rPr lang="es-ES_tradnl" smtClean="0"/>
              <a:pPr/>
              <a:t>35</a:t>
            </a:fld>
            <a:endParaRPr lang="es-ES_tradnl"/>
          </a:p>
        </p:txBody>
      </p:sp>
    </p:spTree>
    <p:extLst>
      <p:ext uri="{BB962C8B-B14F-4D97-AF65-F5344CB8AC3E}">
        <p14:creationId xmlns:p14="http://schemas.microsoft.com/office/powerpoint/2010/main" val="114916162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_tradnl" dirty="0"/>
          </a:p>
        </p:txBody>
      </p:sp>
      <p:sp>
        <p:nvSpPr>
          <p:cNvPr id="4" name="3 Marcador de número de diapositiva"/>
          <p:cNvSpPr>
            <a:spLocks noGrp="1"/>
          </p:cNvSpPr>
          <p:nvPr>
            <p:ph type="sldNum" sz="quarter" idx="10"/>
          </p:nvPr>
        </p:nvSpPr>
        <p:spPr/>
        <p:txBody>
          <a:bodyPr/>
          <a:lstStyle/>
          <a:p>
            <a:fld id="{89BB65CC-3A48-441E-A8FB-FC4D0CFC44BA}" type="slidenum">
              <a:rPr lang="es-ES_tradnl" smtClean="0"/>
              <a:pPr/>
              <a:t>36</a:t>
            </a:fld>
            <a:endParaRPr lang="es-ES_tradnl"/>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ES_tradnl" dirty="0"/>
          </a:p>
        </p:txBody>
      </p:sp>
      <p:sp>
        <p:nvSpPr>
          <p:cNvPr id="4" name="3 Marcador de número de diapositiva"/>
          <p:cNvSpPr>
            <a:spLocks noGrp="1"/>
          </p:cNvSpPr>
          <p:nvPr>
            <p:ph type="sldNum" sz="quarter" idx="10"/>
          </p:nvPr>
        </p:nvSpPr>
        <p:spPr/>
        <p:txBody>
          <a:bodyPr/>
          <a:lstStyle/>
          <a:p>
            <a:fld id="{89BB65CC-3A48-441E-A8FB-FC4D0CFC44BA}" type="slidenum">
              <a:rPr lang="es-ES_tradnl" smtClean="0"/>
              <a:pPr/>
              <a:t>4</a:t>
            </a:fld>
            <a:endParaRPr lang="es-ES_tradnl"/>
          </a:p>
        </p:txBody>
      </p:sp>
    </p:spTree>
    <p:extLst>
      <p:ext uri="{BB962C8B-B14F-4D97-AF65-F5344CB8AC3E}">
        <p14:creationId xmlns:p14="http://schemas.microsoft.com/office/powerpoint/2010/main" val="21821856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_tradnl" dirty="0"/>
          </a:p>
        </p:txBody>
      </p:sp>
      <p:sp>
        <p:nvSpPr>
          <p:cNvPr id="4" name="3 Marcador de número de diapositiva"/>
          <p:cNvSpPr>
            <a:spLocks noGrp="1"/>
          </p:cNvSpPr>
          <p:nvPr>
            <p:ph type="sldNum" sz="quarter" idx="10"/>
          </p:nvPr>
        </p:nvSpPr>
        <p:spPr/>
        <p:txBody>
          <a:bodyPr/>
          <a:lstStyle/>
          <a:p>
            <a:fld id="{89BB65CC-3A48-441E-A8FB-FC4D0CFC44BA}" type="slidenum">
              <a:rPr lang="es-ES_tradnl" smtClean="0"/>
              <a:pPr/>
              <a:t>5</a:t>
            </a:fld>
            <a:endParaRPr lang="es-ES_tradnl"/>
          </a:p>
        </p:txBody>
      </p:sp>
    </p:spTree>
    <p:extLst>
      <p:ext uri="{BB962C8B-B14F-4D97-AF65-F5344CB8AC3E}">
        <p14:creationId xmlns:p14="http://schemas.microsoft.com/office/powerpoint/2010/main" val="6257479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ES_tradnl" dirty="0"/>
          </a:p>
        </p:txBody>
      </p:sp>
      <p:sp>
        <p:nvSpPr>
          <p:cNvPr id="4" name="3 Marcador de número de diapositiva"/>
          <p:cNvSpPr>
            <a:spLocks noGrp="1"/>
          </p:cNvSpPr>
          <p:nvPr>
            <p:ph type="sldNum" sz="quarter" idx="10"/>
          </p:nvPr>
        </p:nvSpPr>
        <p:spPr/>
        <p:txBody>
          <a:bodyPr/>
          <a:lstStyle/>
          <a:p>
            <a:fld id="{89BB65CC-3A48-441E-A8FB-FC4D0CFC44BA}" type="slidenum">
              <a:rPr lang="es-ES_tradnl" smtClean="0"/>
              <a:pPr/>
              <a:t>6</a:t>
            </a:fld>
            <a:endParaRPr lang="es-ES_tradnl"/>
          </a:p>
        </p:txBody>
      </p:sp>
    </p:spTree>
    <p:extLst>
      <p:ext uri="{BB962C8B-B14F-4D97-AF65-F5344CB8AC3E}">
        <p14:creationId xmlns:p14="http://schemas.microsoft.com/office/powerpoint/2010/main" val="23370296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ES_tradnl" dirty="0"/>
          </a:p>
        </p:txBody>
      </p:sp>
      <p:sp>
        <p:nvSpPr>
          <p:cNvPr id="4" name="3 Marcador de número de diapositiva"/>
          <p:cNvSpPr>
            <a:spLocks noGrp="1"/>
          </p:cNvSpPr>
          <p:nvPr>
            <p:ph type="sldNum" sz="quarter" idx="10"/>
          </p:nvPr>
        </p:nvSpPr>
        <p:spPr/>
        <p:txBody>
          <a:bodyPr/>
          <a:lstStyle/>
          <a:p>
            <a:fld id="{89BB65CC-3A48-441E-A8FB-FC4D0CFC44BA}" type="slidenum">
              <a:rPr lang="es-ES_tradnl" smtClean="0"/>
              <a:pPr/>
              <a:t>7</a:t>
            </a:fld>
            <a:endParaRPr lang="es-ES_tradnl"/>
          </a:p>
        </p:txBody>
      </p:sp>
    </p:spTree>
    <p:extLst>
      <p:ext uri="{BB962C8B-B14F-4D97-AF65-F5344CB8AC3E}">
        <p14:creationId xmlns:p14="http://schemas.microsoft.com/office/powerpoint/2010/main" val="12158587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ES_tradnl" dirty="0"/>
          </a:p>
        </p:txBody>
      </p:sp>
      <p:sp>
        <p:nvSpPr>
          <p:cNvPr id="4" name="3 Marcador de número de diapositiva"/>
          <p:cNvSpPr>
            <a:spLocks noGrp="1"/>
          </p:cNvSpPr>
          <p:nvPr>
            <p:ph type="sldNum" sz="quarter" idx="10"/>
          </p:nvPr>
        </p:nvSpPr>
        <p:spPr/>
        <p:txBody>
          <a:bodyPr/>
          <a:lstStyle/>
          <a:p>
            <a:fld id="{89BB65CC-3A48-441E-A8FB-FC4D0CFC44BA}" type="slidenum">
              <a:rPr lang="es-ES_tradnl" smtClean="0"/>
              <a:pPr/>
              <a:t>8</a:t>
            </a:fld>
            <a:endParaRPr lang="es-ES_tradnl"/>
          </a:p>
        </p:txBody>
      </p:sp>
    </p:spTree>
    <p:extLst>
      <p:ext uri="{BB962C8B-B14F-4D97-AF65-F5344CB8AC3E}">
        <p14:creationId xmlns:p14="http://schemas.microsoft.com/office/powerpoint/2010/main" val="300978146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s-ES_tradnl" dirty="0"/>
          </a:p>
        </p:txBody>
      </p:sp>
      <p:sp>
        <p:nvSpPr>
          <p:cNvPr id="4" name="3 Marcador de número de diapositiva"/>
          <p:cNvSpPr>
            <a:spLocks noGrp="1"/>
          </p:cNvSpPr>
          <p:nvPr>
            <p:ph type="sldNum" sz="quarter" idx="10"/>
          </p:nvPr>
        </p:nvSpPr>
        <p:spPr/>
        <p:txBody>
          <a:bodyPr/>
          <a:lstStyle/>
          <a:p>
            <a:fld id="{89BB65CC-3A48-441E-A8FB-FC4D0CFC44BA}" type="slidenum">
              <a:rPr lang="es-ES_tradnl" smtClean="0"/>
              <a:pPr/>
              <a:t>9</a:t>
            </a:fld>
            <a:endParaRPr lang="es-ES_tradnl"/>
          </a:p>
        </p:txBody>
      </p:sp>
    </p:spTree>
    <p:extLst>
      <p:ext uri="{BB962C8B-B14F-4D97-AF65-F5344CB8AC3E}">
        <p14:creationId xmlns:p14="http://schemas.microsoft.com/office/powerpoint/2010/main" val="42545340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BDA284E-783C-4DCE-9B85-A1518489426D}"/>
              </a:ext>
            </a:extLst>
          </p:cNvPr>
          <p:cNvSpPr>
            <a:spLocks noGrp="1"/>
          </p:cNvSpPr>
          <p:nvPr>
            <p:ph type="ctrTitle"/>
          </p:nvPr>
        </p:nvSpPr>
        <p:spPr>
          <a:xfrm>
            <a:off x="1143000" y="1122363"/>
            <a:ext cx="6858000" cy="2387600"/>
          </a:xfrm>
        </p:spPr>
        <p:txBody>
          <a:bodyPr anchor="b"/>
          <a:lstStyle>
            <a:lvl1pPr algn="ctr">
              <a:defRPr sz="6000"/>
            </a:lvl1pPr>
          </a:lstStyle>
          <a:p>
            <a:r>
              <a:rPr lang="es-ES"/>
              <a:t>Haga clic para modificar el estilo de título del patrón</a:t>
            </a:r>
          </a:p>
        </p:txBody>
      </p:sp>
      <p:sp>
        <p:nvSpPr>
          <p:cNvPr id="3" name="Subtítulo 2">
            <a:extLst>
              <a:ext uri="{FF2B5EF4-FFF2-40B4-BE49-F238E27FC236}">
                <a16:creationId xmlns:a16="http://schemas.microsoft.com/office/drawing/2014/main" id="{5CB372AC-B8D7-422B-9DAE-27F1B34C35E5}"/>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p>
        </p:txBody>
      </p:sp>
      <p:sp>
        <p:nvSpPr>
          <p:cNvPr id="4" name="Marcador de fecha 3">
            <a:extLst>
              <a:ext uri="{FF2B5EF4-FFF2-40B4-BE49-F238E27FC236}">
                <a16:creationId xmlns:a16="http://schemas.microsoft.com/office/drawing/2014/main" id="{512B2665-9C95-4DB3-BEC4-389CF054AB4C}"/>
              </a:ext>
            </a:extLst>
          </p:cNvPr>
          <p:cNvSpPr>
            <a:spLocks noGrp="1"/>
          </p:cNvSpPr>
          <p:nvPr>
            <p:ph type="dt" sz="half" idx="10"/>
          </p:nvPr>
        </p:nvSpPr>
        <p:spPr/>
        <p:txBody>
          <a:bodyPr/>
          <a:lstStyle/>
          <a:p>
            <a:fld id="{36955B52-E126-4200-95D2-29DBC02BDF70}" type="datetimeFigureOut">
              <a:rPr lang="es-ES" smtClean="0"/>
              <a:t>17/07/2022</a:t>
            </a:fld>
            <a:endParaRPr lang="es-ES"/>
          </a:p>
        </p:txBody>
      </p:sp>
      <p:sp>
        <p:nvSpPr>
          <p:cNvPr id="5" name="Marcador de pie de página 4">
            <a:extLst>
              <a:ext uri="{FF2B5EF4-FFF2-40B4-BE49-F238E27FC236}">
                <a16:creationId xmlns:a16="http://schemas.microsoft.com/office/drawing/2014/main" id="{EE2EBA48-D541-4D85-A171-D18D83C1110D}"/>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D7F3DDC2-6434-400B-B5A8-F431E6D1C13D}"/>
              </a:ext>
            </a:extLst>
          </p:cNvPr>
          <p:cNvSpPr>
            <a:spLocks noGrp="1"/>
          </p:cNvSpPr>
          <p:nvPr>
            <p:ph type="sldNum" sz="quarter" idx="12"/>
          </p:nvPr>
        </p:nvSpPr>
        <p:spPr/>
        <p:txBody>
          <a:bodyPr/>
          <a:lstStyle/>
          <a:p>
            <a:fld id="{C93F72AF-A577-488F-844A-947B5C4BC191}" type="slidenum">
              <a:rPr lang="es-ES" smtClean="0"/>
              <a:t>‹Nº›</a:t>
            </a:fld>
            <a:endParaRPr lang="es-ES"/>
          </a:p>
        </p:txBody>
      </p:sp>
    </p:spTree>
    <p:extLst>
      <p:ext uri="{BB962C8B-B14F-4D97-AF65-F5344CB8AC3E}">
        <p14:creationId xmlns:p14="http://schemas.microsoft.com/office/powerpoint/2010/main" val="20426103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2E408DE-8AE0-4868-8DA5-9E2A05126D7E}"/>
              </a:ext>
            </a:extLst>
          </p:cNvPr>
          <p:cNvSpPr>
            <a:spLocks noGrp="1"/>
          </p:cNvSpPr>
          <p:nvPr>
            <p:ph type="title"/>
          </p:nvPr>
        </p:nvSpPr>
        <p:spPr/>
        <p:txBody>
          <a:bodyPr/>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6332DF20-B2DF-4D0F-9BFA-9A54F5110883}"/>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8DA8CCBC-13E5-4365-813D-4A923E577360}"/>
              </a:ext>
            </a:extLst>
          </p:cNvPr>
          <p:cNvSpPr>
            <a:spLocks noGrp="1"/>
          </p:cNvSpPr>
          <p:nvPr>
            <p:ph type="dt" sz="half" idx="10"/>
          </p:nvPr>
        </p:nvSpPr>
        <p:spPr/>
        <p:txBody>
          <a:bodyPr/>
          <a:lstStyle/>
          <a:p>
            <a:fld id="{36955B52-E126-4200-95D2-29DBC02BDF70}" type="datetimeFigureOut">
              <a:rPr lang="es-ES" smtClean="0"/>
              <a:t>17/07/2022</a:t>
            </a:fld>
            <a:endParaRPr lang="es-ES"/>
          </a:p>
        </p:txBody>
      </p:sp>
      <p:sp>
        <p:nvSpPr>
          <p:cNvPr id="5" name="Marcador de pie de página 4">
            <a:extLst>
              <a:ext uri="{FF2B5EF4-FFF2-40B4-BE49-F238E27FC236}">
                <a16:creationId xmlns:a16="http://schemas.microsoft.com/office/drawing/2014/main" id="{26389892-0F2A-462B-B5E0-EFF26426C5E7}"/>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4650F5EB-7FBB-40C4-B404-E03C5B4E6DEA}"/>
              </a:ext>
            </a:extLst>
          </p:cNvPr>
          <p:cNvSpPr>
            <a:spLocks noGrp="1"/>
          </p:cNvSpPr>
          <p:nvPr>
            <p:ph type="sldNum" sz="quarter" idx="12"/>
          </p:nvPr>
        </p:nvSpPr>
        <p:spPr/>
        <p:txBody>
          <a:bodyPr/>
          <a:lstStyle/>
          <a:p>
            <a:fld id="{C93F72AF-A577-488F-844A-947B5C4BC191}" type="slidenum">
              <a:rPr lang="es-ES" smtClean="0"/>
              <a:t>‹Nº›</a:t>
            </a:fld>
            <a:endParaRPr lang="es-ES"/>
          </a:p>
        </p:txBody>
      </p:sp>
    </p:spTree>
    <p:extLst>
      <p:ext uri="{BB962C8B-B14F-4D97-AF65-F5344CB8AC3E}">
        <p14:creationId xmlns:p14="http://schemas.microsoft.com/office/powerpoint/2010/main" val="18287053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5944A0BB-FF53-46A3-9B83-B8D495F56A20}"/>
              </a:ext>
            </a:extLst>
          </p:cNvPr>
          <p:cNvSpPr>
            <a:spLocks noGrp="1"/>
          </p:cNvSpPr>
          <p:nvPr>
            <p:ph type="title" orient="vert"/>
          </p:nvPr>
        </p:nvSpPr>
        <p:spPr>
          <a:xfrm>
            <a:off x="6543675" y="365125"/>
            <a:ext cx="1971675" cy="5811838"/>
          </a:xfrm>
        </p:spPr>
        <p:txBody>
          <a:bodyPr vert="eaVert"/>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41C0E49B-7257-4EDE-85EC-D8DA80BD7723}"/>
              </a:ext>
            </a:extLst>
          </p:cNvPr>
          <p:cNvSpPr>
            <a:spLocks noGrp="1"/>
          </p:cNvSpPr>
          <p:nvPr>
            <p:ph type="body" orient="vert" idx="1"/>
          </p:nvPr>
        </p:nvSpPr>
        <p:spPr>
          <a:xfrm>
            <a:off x="628650" y="365125"/>
            <a:ext cx="5762625"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E14261F8-05D0-469E-814B-6FA1F4727FC2}"/>
              </a:ext>
            </a:extLst>
          </p:cNvPr>
          <p:cNvSpPr>
            <a:spLocks noGrp="1"/>
          </p:cNvSpPr>
          <p:nvPr>
            <p:ph type="dt" sz="half" idx="10"/>
          </p:nvPr>
        </p:nvSpPr>
        <p:spPr/>
        <p:txBody>
          <a:bodyPr/>
          <a:lstStyle/>
          <a:p>
            <a:fld id="{36955B52-E126-4200-95D2-29DBC02BDF70}" type="datetimeFigureOut">
              <a:rPr lang="es-ES" smtClean="0"/>
              <a:t>17/07/2022</a:t>
            </a:fld>
            <a:endParaRPr lang="es-ES"/>
          </a:p>
        </p:txBody>
      </p:sp>
      <p:sp>
        <p:nvSpPr>
          <p:cNvPr id="5" name="Marcador de pie de página 4">
            <a:extLst>
              <a:ext uri="{FF2B5EF4-FFF2-40B4-BE49-F238E27FC236}">
                <a16:creationId xmlns:a16="http://schemas.microsoft.com/office/drawing/2014/main" id="{8FF17C53-19A3-43E1-BB26-0BC64F22D491}"/>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B2031D5C-05B6-402C-ABFB-A4AE8E272C0A}"/>
              </a:ext>
            </a:extLst>
          </p:cNvPr>
          <p:cNvSpPr>
            <a:spLocks noGrp="1"/>
          </p:cNvSpPr>
          <p:nvPr>
            <p:ph type="sldNum" sz="quarter" idx="12"/>
          </p:nvPr>
        </p:nvSpPr>
        <p:spPr/>
        <p:txBody>
          <a:bodyPr/>
          <a:lstStyle/>
          <a:p>
            <a:fld id="{C93F72AF-A577-488F-844A-947B5C4BC191}" type="slidenum">
              <a:rPr lang="es-ES" smtClean="0"/>
              <a:t>‹Nº›</a:t>
            </a:fld>
            <a:endParaRPr lang="es-ES"/>
          </a:p>
        </p:txBody>
      </p:sp>
    </p:spTree>
    <p:extLst>
      <p:ext uri="{BB962C8B-B14F-4D97-AF65-F5344CB8AC3E}">
        <p14:creationId xmlns:p14="http://schemas.microsoft.com/office/powerpoint/2010/main" val="414753031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Diseño personaliza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2F2D76A-DDEC-49B2-96C5-C6D0B2077E64}"/>
              </a:ext>
            </a:extLst>
          </p:cNvPr>
          <p:cNvSpPr>
            <a:spLocks noGrp="1"/>
          </p:cNvSpPr>
          <p:nvPr>
            <p:ph type="title"/>
          </p:nvPr>
        </p:nvSpPr>
        <p:spPr/>
        <p:txBody>
          <a:bodyPr/>
          <a:lstStyle/>
          <a:p>
            <a:r>
              <a:rPr lang="es-ES"/>
              <a:t>Haga clic para modificar el estilo de título del patrón</a:t>
            </a:r>
          </a:p>
        </p:txBody>
      </p:sp>
      <p:sp>
        <p:nvSpPr>
          <p:cNvPr id="3" name="Marcador de fecha 2">
            <a:extLst>
              <a:ext uri="{FF2B5EF4-FFF2-40B4-BE49-F238E27FC236}">
                <a16:creationId xmlns:a16="http://schemas.microsoft.com/office/drawing/2014/main" id="{BF876429-FD36-438D-8796-23481D4D5ECE}"/>
              </a:ext>
            </a:extLst>
          </p:cNvPr>
          <p:cNvSpPr>
            <a:spLocks noGrp="1"/>
          </p:cNvSpPr>
          <p:nvPr>
            <p:ph type="dt" sz="half" idx="10"/>
          </p:nvPr>
        </p:nvSpPr>
        <p:spPr/>
        <p:txBody>
          <a:bodyPr/>
          <a:lstStyle/>
          <a:p>
            <a:fld id="{ABF232A7-AB97-4D64-AD3E-DF6E6F6033CA}" type="datetimeFigureOut">
              <a:rPr lang="es-ES" smtClean="0"/>
              <a:pPr/>
              <a:t>17/07/2022</a:t>
            </a:fld>
            <a:endParaRPr lang="es-ES"/>
          </a:p>
        </p:txBody>
      </p:sp>
      <p:sp>
        <p:nvSpPr>
          <p:cNvPr id="4" name="Marcador de pie de página 3">
            <a:extLst>
              <a:ext uri="{FF2B5EF4-FFF2-40B4-BE49-F238E27FC236}">
                <a16:creationId xmlns:a16="http://schemas.microsoft.com/office/drawing/2014/main" id="{002BAC47-82B8-4FEB-AEE7-3F51461D0A47}"/>
              </a:ext>
            </a:extLst>
          </p:cNvPr>
          <p:cNvSpPr>
            <a:spLocks noGrp="1"/>
          </p:cNvSpPr>
          <p:nvPr>
            <p:ph type="ftr" sz="quarter" idx="11"/>
          </p:nvPr>
        </p:nvSpPr>
        <p:spPr/>
        <p:txBody>
          <a:bodyPr/>
          <a:lstStyle/>
          <a:p>
            <a:endParaRPr lang="es-ES"/>
          </a:p>
        </p:txBody>
      </p:sp>
      <p:sp>
        <p:nvSpPr>
          <p:cNvPr id="5" name="Marcador de número de diapositiva 4">
            <a:extLst>
              <a:ext uri="{FF2B5EF4-FFF2-40B4-BE49-F238E27FC236}">
                <a16:creationId xmlns:a16="http://schemas.microsoft.com/office/drawing/2014/main" id="{652AAAF0-F595-4EFF-9ACD-E854BBBA4C95}"/>
              </a:ext>
            </a:extLst>
          </p:cNvPr>
          <p:cNvSpPr>
            <a:spLocks noGrp="1"/>
          </p:cNvSpPr>
          <p:nvPr>
            <p:ph type="sldNum" sz="quarter" idx="12"/>
          </p:nvPr>
        </p:nvSpPr>
        <p:spPr/>
        <p:txBody>
          <a:bodyPr/>
          <a:lstStyle/>
          <a:p>
            <a:fld id="{097D80E7-8DAC-4BA5-B074-EAA36A9A597A}" type="slidenum">
              <a:rPr lang="es-ES" smtClean="0"/>
              <a:pPr/>
              <a:t>‹Nº›</a:t>
            </a:fld>
            <a:endParaRPr lang="es-ES"/>
          </a:p>
        </p:txBody>
      </p:sp>
    </p:spTree>
    <p:extLst>
      <p:ext uri="{BB962C8B-B14F-4D97-AF65-F5344CB8AC3E}">
        <p14:creationId xmlns:p14="http://schemas.microsoft.com/office/powerpoint/2010/main" val="115557175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Diseño personaliza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C2AE29C-C296-4BFF-9C1A-8A088533FD93}"/>
              </a:ext>
            </a:extLst>
          </p:cNvPr>
          <p:cNvSpPr>
            <a:spLocks noGrp="1"/>
          </p:cNvSpPr>
          <p:nvPr>
            <p:ph type="title"/>
          </p:nvPr>
        </p:nvSpPr>
        <p:spPr/>
        <p:txBody>
          <a:bodyPr/>
          <a:lstStyle/>
          <a:p>
            <a:r>
              <a:rPr lang="es-ES"/>
              <a:t>Haga clic para modificar el estilo de título del patrón</a:t>
            </a:r>
          </a:p>
        </p:txBody>
      </p:sp>
      <p:sp>
        <p:nvSpPr>
          <p:cNvPr id="3" name="Marcador de fecha 2">
            <a:extLst>
              <a:ext uri="{FF2B5EF4-FFF2-40B4-BE49-F238E27FC236}">
                <a16:creationId xmlns:a16="http://schemas.microsoft.com/office/drawing/2014/main" id="{D4BD4B24-04B0-4781-B9A1-00C0C33CDCE4}"/>
              </a:ext>
            </a:extLst>
          </p:cNvPr>
          <p:cNvSpPr>
            <a:spLocks noGrp="1"/>
          </p:cNvSpPr>
          <p:nvPr>
            <p:ph type="dt" sz="half" idx="10"/>
          </p:nvPr>
        </p:nvSpPr>
        <p:spPr/>
        <p:txBody>
          <a:bodyPr/>
          <a:lstStyle/>
          <a:p>
            <a:fld id="{ABF232A7-AB97-4D64-AD3E-DF6E6F6033CA}" type="datetimeFigureOut">
              <a:rPr lang="es-ES" smtClean="0"/>
              <a:pPr/>
              <a:t>17/07/2022</a:t>
            </a:fld>
            <a:endParaRPr lang="es-ES"/>
          </a:p>
        </p:txBody>
      </p:sp>
      <p:sp>
        <p:nvSpPr>
          <p:cNvPr id="4" name="Marcador de pie de página 3">
            <a:extLst>
              <a:ext uri="{FF2B5EF4-FFF2-40B4-BE49-F238E27FC236}">
                <a16:creationId xmlns:a16="http://schemas.microsoft.com/office/drawing/2014/main" id="{7BF2A30A-DCF4-41A5-A45C-F0532153A381}"/>
              </a:ext>
            </a:extLst>
          </p:cNvPr>
          <p:cNvSpPr>
            <a:spLocks noGrp="1"/>
          </p:cNvSpPr>
          <p:nvPr>
            <p:ph type="ftr" sz="quarter" idx="11"/>
          </p:nvPr>
        </p:nvSpPr>
        <p:spPr/>
        <p:txBody>
          <a:bodyPr/>
          <a:lstStyle/>
          <a:p>
            <a:endParaRPr lang="es-ES"/>
          </a:p>
        </p:txBody>
      </p:sp>
      <p:sp>
        <p:nvSpPr>
          <p:cNvPr id="5" name="Marcador de número de diapositiva 4">
            <a:extLst>
              <a:ext uri="{FF2B5EF4-FFF2-40B4-BE49-F238E27FC236}">
                <a16:creationId xmlns:a16="http://schemas.microsoft.com/office/drawing/2014/main" id="{3F26CE84-53DD-4C0E-8356-595ED13C0C3D}"/>
              </a:ext>
            </a:extLst>
          </p:cNvPr>
          <p:cNvSpPr>
            <a:spLocks noGrp="1"/>
          </p:cNvSpPr>
          <p:nvPr>
            <p:ph type="sldNum" sz="quarter" idx="12"/>
          </p:nvPr>
        </p:nvSpPr>
        <p:spPr/>
        <p:txBody>
          <a:bodyPr/>
          <a:lstStyle/>
          <a:p>
            <a:fld id="{097D80E7-8DAC-4BA5-B074-EAA36A9A597A}" type="slidenum">
              <a:rPr lang="es-ES" smtClean="0"/>
              <a:pPr/>
              <a:t>‹Nº›</a:t>
            </a:fld>
            <a:endParaRPr lang="es-ES"/>
          </a:p>
        </p:txBody>
      </p:sp>
    </p:spTree>
    <p:extLst>
      <p:ext uri="{BB962C8B-B14F-4D97-AF65-F5344CB8AC3E}">
        <p14:creationId xmlns:p14="http://schemas.microsoft.com/office/powerpoint/2010/main" val="30224316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4B854A2-59E4-46A5-938A-6D9A529EAE68}"/>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0464DD4D-CB11-490E-A44B-80A38FD2CCB5}"/>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A1D101C9-ED4F-4584-A5E1-92A03B664AF1}"/>
              </a:ext>
            </a:extLst>
          </p:cNvPr>
          <p:cNvSpPr>
            <a:spLocks noGrp="1"/>
          </p:cNvSpPr>
          <p:nvPr>
            <p:ph type="dt" sz="half" idx="10"/>
          </p:nvPr>
        </p:nvSpPr>
        <p:spPr/>
        <p:txBody>
          <a:bodyPr/>
          <a:lstStyle/>
          <a:p>
            <a:fld id="{36955B52-E126-4200-95D2-29DBC02BDF70}" type="datetimeFigureOut">
              <a:rPr lang="es-ES" smtClean="0"/>
              <a:t>17/07/2022</a:t>
            </a:fld>
            <a:endParaRPr lang="es-ES"/>
          </a:p>
        </p:txBody>
      </p:sp>
      <p:sp>
        <p:nvSpPr>
          <p:cNvPr id="5" name="Marcador de pie de página 4">
            <a:extLst>
              <a:ext uri="{FF2B5EF4-FFF2-40B4-BE49-F238E27FC236}">
                <a16:creationId xmlns:a16="http://schemas.microsoft.com/office/drawing/2014/main" id="{C55F092F-5018-4FA2-B77B-743194F8E33E}"/>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193F02EA-1C93-4766-87E2-62939CB15966}"/>
              </a:ext>
            </a:extLst>
          </p:cNvPr>
          <p:cNvSpPr>
            <a:spLocks noGrp="1"/>
          </p:cNvSpPr>
          <p:nvPr>
            <p:ph type="sldNum" sz="quarter" idx="12"/>
          </p:nvPr>
        </p:nvSpPr>
        <p:spPr/>
        <p:txBody>
          <a:bodyPr/>
          <a:lstStyle/>
          <a:p>
            <a:fld id="{C93F72AF-A577-488F-844A-947B5C4BC191}" type="slidenum">
              <a:rPr lang="es-ES" smtClean="0"/>
              <a:t>‹Nº›</a:t>
            </a:fld>
            <a:endParaRPr lang="es-ES"/>
          </a:p>
        </p:txBody>
      </p:sp>
    </p:spTree>
    <p:extLst>
      <p:ext uri="{BB962C8B-B14F-4D97-AF65-F5344CB8AC3E}">
        <p14:creationId xmlns:p14="http://schemas.microsoft.com/office/powerpoint/2010/main" val="2309899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195B5F5-40CF-4B9C-9D88-549BC98263F9}"/>
              </a:ext>
            </a:extLst>
          </p:cNvPr>
          <p:cNvSpPr>
            <a:spLocks noGrp="1"/>
          </p:cNvSpPr>
          <p:nvPr>
            <p:ph type="title"/>
          </p:nvPr>
        </p:nvSpPr>
        <p:spPr>
          <a:xfrm>
            <a:off x="623888" y="1709738"/>
            <a:ext cx="7886700" cy="2852737"/>
          </a:xfrm>
        </p:spPr>
        <p:txBody>
          <a:bodyPr anchor="b"/>
          <a:lstStyle>
            <a:lvl1pPr>
              <a:defRPr sz="6000"/>
            </a:lvl1pPr>
          </a:lstStyle>
          <a:p>
            <a:r>
              <a:rPr lang="es-ES"/>
              <a:t>Haga clic para modificar el estilo de título del patrón</a:t>
            </a:r>
          </a:p>
        </p:txBody>
      </p:sp>
      <p:sp>
        <p:nvSpPr>
          <p:cNvPr id="3" name="Marcador de texto 2">
            <a:extLst>
              <a:ext uri="{FF2B5EF4-FFF2-40B4-BE49-F238E27FC236}">
                <a16:creationId xmlns:a16="http://schemas.microsoft.com/office/drawing/2014/main" id="{F2424761-AD1A-4BFE-B03E-5B18AD037735}"/>
              </a:ext>
            </a:extLst>
          </p:cNvPr>
          <p:cNvSpPr>
            <a:spLocks noGrp="1"/>
          </p:cNvSpPr>
          <p:nvPr>
            <p:ph type="body" idx="1"/>
          </p:nvPr>
        </p:nvSpPr>
        <p:spPr>
          <a:xfrm>
            <a:off x="623888" y="4589463"/>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EB637B3C-1B2C-46DE-81A3-3A71758CB5FC}"/>
              </a:ext>
            </a:extLst>
          </p:cNvPr>
          <p:cNvSpPr>
            <a:spLocks noGrp="1"/>
          </p:cNvSpPr>
          <p:nvPr>
            <p:ph type="dt" sz="half" idx="10"/>
          </p:nvPr>
        </p:nvSpPr>
        <p:spPr/>
        <p:txBody>
          <a:bodyPr/>
          <a:lstStyle/>
          <a:p>
            <a:fld id="{36955B52-E126-4200-95D2-29DBC02BDF70}" type="datetimeFigureOut">
              <a:rPr lang="es-ES" smtClean="0"/>
              <a:t>17/07/2022</a:t>
            </a:fld>
            <a:endParaRPr lang="es-ES"/>
          </a:p>
        </p:txBody>
      </p:sp>
      <p:sp>
        <p:nvSpPr>
          <p:cNvPr id="5" name="Marcador de pie de página 4">
            <a:extLst>
              <a:ext uri="{FF2B5EF4-FFF2-40B4-BE49-F238E27FC236}">
                <a16:creationId xmlns:a16="http://schemas.microsoft.com/office/drawing/2014/main" id="{840A674D-7F33-46C1-AA05-1AC23B104687}"/>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4067F030-7A6C-4820-8EA4-41BA5B7DF05D}"/>
              </a:ext>
            </a:extLst>
          </p:cNvPr>
          <p:cNvSpPr>
            <a:spLocks noGrp="1"/>
          </p:cNvSpPr>
          <p:nvPr>
            <p:ph type="sldNum" sz="quarter" idx="12"/>
          </p:nvPr>
        </p:nvSpPr>
        <p:spPr/>
        <p:txBody>
          <a:bodyPr/>
          <a:lstStyle/>
          <a:p>
            <a:fld id="{C93F72AF-A577-488F-844A-947B5C4BC191}" type="slidenum">
              <a:rPr lang="es-ES" smtClean="0"/>
              <a:t>‹Nº›</a:t>
            </a:fld>
            <a:endParaRPr lang="es-ES"/>
          </a:p>
        </p:txBody>
      </p:sp>
    </p:spTree>
    <p:extLst>
      <p:ext uri="{BB962C8B-B14F-4D97-AF65-F5344CB8AC3E}">
        <p14:creationId xmlns:p14="http://schemas.microsoft.com/office/powerpoint/2010/main" val="26670573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3CDEC08-0546-4802-890E-9556077C7DE9}"/>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69EFCC94-9F23-4E18-A53F-29580A51B0C3}"/>
              </a:ext>
            </a:extLst>
          </p:cNvPr>
          <p:cNvSpPr>
            <a:spLocks noGrp="1"/>
          </p:cNvSpPr>
          <p:nvPr>
            <p:ph sz="half" idx="1"/>
          </p:nvPr>
        </p:nvSpPr>
        <p:spPr>
          <a:xfrm>
            <a:off x="628650" y="1825625"/>
            <a:ext cx="386715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contenido 3">
            <a:extLst>
              <a:ext uri="{FF2B5EF4-FFF2-40B4-BE49-F238E27FC236}">
                <a16:creationId xmlns:a16="http://schemas.microsoft.com/office/drawing/2014/main" id="{131DB18B-A3D0-42B6-B5EB-59C60B42C258}"/>
              </a:ext>
            </a:extLst>
          </p:cNvPr>
          <p:cNvSpPr>
            <a:spLocks noGrp="1"/>
          </p:cNvSpPr>
          <p:nvPr>
            <p:ph sz="half" idx="2"/>
          </p:nvPr>
        </p:nvSpPr>
        <p:spPr>
          <a:xfrm>
            <a:off x="4648200" y="1825625"/>
            <a:ext cx="386715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fecha 4">
            <a:extLst>
              <a:ext uri="{FF2B5EF4-FFF2-40B4-BE49-F238E27FC236}">
                <a16:creationId xmlns:a16="http://schemas.microsoft.com/office/drawing/2014/main" id="{E00A6518-5237-4FA7-BC87-91580432B3D5}"/>
              </a:ext>
            </a:extLst>
          </p:cNvPr>
          <p:cNvSpPr>
            <a:spLocks noGrp="1"/>
          </p:cNvSpPr>
          <p:nvPr>
            <p:ph type="dt" sz="half" idx="10"/>
          </p:nvPr>
        </p:nvSpPr>
        <p:spPr/>
        <p:txBody>
          <a:bodyPr/>
          <a:lstStyle/>
          <a:p>
            <a:fld id="{36955B52-E126-4200-95D2-29DBC02BDF70}" type="datetimeFigureOut">
              <a:rPr lang="es-ES" smtClean="0"/>
              <a:t>17/07/2022</a:t>
            </a:fld>
            <a:endParaRPr lang="es-ES"/>
          </a:p>
        </p:txBody>
      </p:sp>
      <p:sp>
        <p:nvSpPr>
          <p:cNvPr id="6" name="Marcador de pie de página 5">
            <a:extLst>
              <a:ext uri="{FF2B5EF4-FFF2-40B4-BE49-F238E27FC236}">
                <a16:creationId xmlns:a16="http://schemas.microsoft.com/office/drawing/2014/main" id="{C341C30E-0104-416C-9F99-F255D3FA9DAA}"/>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560E1CFF-3106-4967-B2A6-99A930BF211E}"/>
              </a:ext>
            </a:extLst>
          </p:cNvPr>
          <p:cNvSpPr>
            <a:spLocks noGrp="1"/>
          </p:cNvSpPr>
          <p:nvPr>
            <p:ph type="sldNum" sz="quarter" idx="12"/>
          </p:nvPr>
        </p:nvSpPr>
        <p:spPr/>
        <p:txBody>
          <a:bodyPr/>
          <a:lstStyle/>
          <a:p>
            <a:fld id="{C93F72AF-A577-488F-844A-947B5C4BC191}" type="slidenum">
              <a:rPr lang="es-ES" smtClean="0"/>
              <a:t>‹Nº›</a:t>
            </a:fld>
            <a:endParaRPr lang="es-ES"/>
          </a:p>
        </p:txBody>
      </p:sp>
    </p:spTree>
    <p:extLst>
      <p:ext uri="{BB962C8B-B14F-4D97-AF65-F5344CB8AC3E}">
        <p14:creationId xmlns:p14="http://schemas.microsoft.com/office/powerpoint/2010/main" val="13438683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4F93133-9AA3-4F50-A64B-6E8299D2FBCA}"/>
              </a:ext>
            </a:extLst>
          </p:cNvPr>
          <p:cNvSpPr>
            <a:spLocks noGrp="1"/>
          </p:cNvSpPr>
          <p:nvPr>
            <p:ph type="title"/>
          </p:nvPr>
        </p:nvSpPr>
        <p:spPr>
          <a:xfrm>
            <a:off x="630238" y="365125"/>
            <a:ext cx="7886700" cy="1325563"/>
          </a:xfrm>
        </p:spPr>
        <p:txBody>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CC5F89A5-85E2-4B84-A166-27C5FFAFC944}"/>
              </a:ext>
            </a:extLst>
          </p:cNvPr>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0FF1FB5D-735A-4804-8C40-989BAA804967}"/>
              </a:ext>
            </a:extLst>
          </p:cNvPr>
          <p:cNvSpPr>
            <a:spLocks noGrp="1"/>
          </p:cNvSpPr>
          <p:nvPr>
            <p:ph sz="half" idx="2"/>
          </p:nvPr>
        </p:nvSpPr>
        <p:spPr>
          <a:xfrm>
            <a:off x="630238" y="2505075"/>
            <a:ext cx="386873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texto 4">
            <a:extLst>
              <a:ext uri="{FF2B5EF4-FFF2-40B4-BE49-F238E27FC236}">
                <a16:creationId xmlns:a16="http://schemas.microsoft.com/office/drawing/2014/main" id="{27079942-DEAB-4037-A3B3-44B546109DBB}"/>
              </a:ext>
            </a:extLst>
          </p:cNvPr>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8C2545A4-6A29-4A42-8549-10E970234CE8}"/>
              </a:ext>
            </a:extLst>
          </p:cNvPr>
          <p:cNvSpPr>
            <a:spLocks noGrp="1"/>
          </p:cNvSpPr>
          <p:nvPr>
            <p:ph sz="quarter" idx="4"/>
          </p:nvPr>
        </p:nvSpPr>
        <p:spPr>
          <a:xfrm>
            <a:off x="4629150" y="2505075"/>
            <a:ext cx="38877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Marcador de fecha 6">
            <a:extLst>
              <a:ext uri="{FF2B5EF4-FFF2-40B4-BE49-F238E27FC236}">
                <a16:creationId xmlns:a16="http://schemas.microsoft.com/office/drawing/2014/main" id="{B3899E83-E0FF-4AA8-91F7-0DB9EF51FC75}"/>
              </a:ext>
            </a:extLst>
          </p:cNvPr>
          <p:cNvSpPr>
            <a:spLocks noGrp="1"/>
          </p:cNvSpPr>
          <p:nvPr>
            <p:ph type="dt" sz="half" idx="10"/>
          </p:nvPr>
        </p:nvSpPr>
        <p:spPr/>
        <p:txBody>
          <a:bodyPr/>
          <a:lstStyle/>
          <a:p>
            <a:fld id="{36955B52-E126-4200-95D2-29DBC02BDF70}" type="datetimeFigureOut">
              <a:rPr lang="es-ES" smtClean="0"/>
              <a:t>17/07/2022</a:t>
            </a:fld>
            <a:endParaRPr lang="es-ES"/>
          </a:p>
        </p:txBody>
      </p:sp>
      <p:sp>
        <p:nvSpPr>
          <p:cNvPr id="8" name="Marcador de pie de página 7">
            <a:extLst>
              <a:ext uri="{FF2B5EF4-FFF2-40B4-BE49-F238E27FC236}">
                <a16:creationId xmlns:a16="http://schemas.microsoft.com/office/drawing/2014/main" id="{FC60155B-2F7E-4B8C-A096-5C5016C0E923}"/>
              </a:ext>
            </a:extLst>
          </p:cNvPr>
          <p:cNvSpPr>
            <a:spLocks noGrp="1"/>
          </p:cNvSpPr>
          <p:nvPr>
            <p:ph type="ftr" sz="quarter" idx="11"/>
          </p:nvPr>
        </p:nvSpPr>
        <p:spPr/>
        <p:txBody>
          <a:bodyPr/>
          <a:lstStyle/>
          <a:p>
            <a:endParaRPr lang="es-ES"/>
          </a:p>
        </p:txBody>
      </p:sp>
      <p:sp>
        <p:nvSpPr>
          <p:cNvPr id="9" name="Marcador de número de diapositiva 8">
            <a:extLst>
              <a:ext uri="{FF2B5EF4-FFF2-40B4-BE49-F238E27FC236}">
                <a16:creationId xmlns:a16="http://schemas.microsoft.com/office/drawing/2014/main" id="{936E7768-E6DA-4D8A-9AC9-1102BBBAD27F}"/>
              </a:ext>
            </a:extLst>
          </p:cNvPr>
          <p:cNvSpPr>
            <a:spLocks noGrp="1"/>
          </p:cNvSpPr>
          <p:nvPr>
            <p:ph type="sldNum" sz="quarter" idx="12"/>
          </p:nvPr>
        </p:nvSpPr>
        <p:spPr/>
        <p:txBody>
          <a:bodyPr/>
          <a:lstStyle/>
          <a:p>
            <a:fld id="{C93F72AF-A577-488F-844A-947B5C4BC191}" type="slidenum">
              <a:rPr lang="es-ES" smtClean="0"/>
              <a:t>‹Nº›</a:t>
            </a:fld>
            <a:endParaRPr lang="es-ES"/>
          </a:p>
        </p:txBody>
      </p:sp>
    </p:spTree>
    <p:extLst>
      <p:ext uri="{BB962C8B-B14F-4D97-AF65-F5344CB8AC3E}">
        <p14:creationId xmlns:p14="http://schemas.microsoft.com/office/powerpoint/2010/main" val="2197514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296AA77-6819-42C4-BFE5-F9994B11734A}"/>
              </a:ext>
            </a:extLst>
          </p:cNvPr>
          <p:cNvSpPr>
            <a:spLocks noGrp="1"/>
          </p:cNvSpPr>
          <p:nvPr>
            <p:ph type="title"/>
          </p:nvPr>
        </p:nvSpPr>
        <p:spPr/>
        <p:txBody>
          <a:bodyPr/>
          <a:lstStyle/>
          <a:p>
            <a:r>
              <a:rPr lang="es-ES"/>
              <a:t>Haga clic para modificar el estilo de título del patrón</a:t>
            </a:r>
          </a:p>
        </p:txBody>
      </p:sp>
      <p:sp>
        <p:nvSpPr>
          <p:cNvPr id="3" name="Marcador de fecha 2">
            <a:extLst>
              <a:ext uri="{FF2B5EF4-FFF2-40B4-BE49-F238E27FC236}">
                <a16:creationId xmlns:a16="http://schemas.microsoft.com/office/drawing/2014/main" id="{14BEA4E5-6EEF-4233-9DBD-3B2586D67799}"/>
              </a:ext>
            </a:extLst>
          </p:cNvPr>
          <p:cNvSpPr>
            <a:spLocks noGrp="1"/>
          </p:cNvSpPr>
          <p:nvPr>
            <p:ph type="dt" sz="half" idx="10"/>
          </p:nvPr>
        </p:nvSpPr>
        <p:spPr/>
        <p:txBody>
          <a:bodyPr/>
          <a:lstStyle/>
          <a:p>
            <a:fld id="{36955B52-E126-4200-95D2-29DBC02BDF70}" type="datetimeFigureOut">
              <a:rPr lang="es-ES" smtClean="0"/>
              <a:t>17/07/2022</a:t>
            </a:fld>
            <a:endParaRPr lang="es-ES"/>
          </a:p>
        </p:txBody>
      </p:sp>
      <p:sp>
        <p:nvSpPr>
          <p:cNvPr id="4" name="Marcador de pie de página 3">
            <a:extLst>
              <a:ext uri="{FF2B5EF4-FFF2-40B4-BE49-F238E27FC236}">
                <a16:creationId xmlns:a16="http://schemas.microsoft.com/office/drawing/2014/main" id="{59A5E7A0-2847-4F29-ACB2-8E281ED4E665}"/>
              </a:ext>
            </a:extLst>
          </p:cNvPr>
          <p:cNvSpPr>
            <a:spLocks noGrp="1"/>
          </p:cNvSpPr>
          <p:nvPr>
            <p:ph type="ftr" sz="quarter" idx="11"/>
          </p:nvPr>
        </p:nvSpPr>
        <p:spPr/>
        <p:txBody>
          <a:bodyPr/>
          <a:lstStyle/>
          <a:p>
            <a:endParaRPr lang="es-ES"/>
          </a:p>
        </p:txBody>
      </p:sp>
      <p:sp>
        <p:nvSpPr>
          <p:cNvPr id="5" name="Marcador de número de diapositiva 4">
            <a:extLst>
              <a:ext uri="{FF2B5EF4-FFF2-40B4-BE49-F238E27FC236}">
                <a16:creationId xmlns:a16="http://schemas.microsoft.com/office/drawing/2014/main" id="{69FCC3CD-6231-49DA-B925-897D096799AC}"/>
              </a:ext>
            </a:extLst>
          </p:cNvPr>
          <p:cNvSpPr>
            <a:spLocks noGrp="1"/>
          </p:cNvSpPr>
          <p:nvPr>
            <p:ph type="sldNum" sz="quarter" idx="12"/>
          </p:nvPr>
        </p:nvSpPr>
        <p:spPr/>
        <p:txBody>
          <a:bodyPr/>
          <a:lstStyle/>
          <a:p>
            <a:fld id="{C93F72AF-A577-488F-844A-947B5C4BC191}" type="slidenum">
              <a:rPr lang="es-ES" smtClean="0"/>
              <a:t>‹Nº›</a:t>
            </a:fld>
            <a:endParaRPr lang="es-ES"/>
          </a:p>
        </p:txBody>
      </p:sp>
    </p:spTree>
    <p:extLst>
      <p:ext uri="{BB962C8B-B14F-4D97-AF65-F5344CB8AC3E}">
        <p14:creationId xmlns:p14="http://schemas.microsoft.com/office/powerpoint/2010/main" val="31855394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50E61762-0B73-4C87-80C0-A99E11EB6F37}"/>
              </a:ext>
            </a:extLst>
          </p:cNvPr>
          <p:cNvSpPr>
            <a:spLocks noGrp="1"/>
          </p:cNvSpPr>
          <p:nvPr>
            <p:ph type="dt" sz="half" idx="10"/>
          </p:nvPr>
        </p:nvSpPr>
        <p:spPr/>
        <p:txBody>
          <a:bodyPr/>
          <a:lstStyle/>
          <a:p>
            <a:fld id="{36955B52-E126-4200-95D2-29DBC02BDF70}" type="datetimeFigureOut">
              <a:rPr lang="es-ES" smtClean="0"/>
              <a:t>17/07/2022</a:t>
            </a:fld>
            <a:endParaRPr lang="es-ES"/>
          </a:p>
        </p:txBody>
      </p:sp>
      <p:sp>
        <p:nvSpPr>
          <p:cNvPr id="3" name="Marcador de pie de página 2">
            <a:extLst>
              <a:ext uri="{FF2B5EF4-FFF2-40B4-BE49-F238E27FC236}">
                <a16:creationId xmlns:a16="http://schemas.microsoft.com/office/drawing/2014/main" id="{B7BB42D0-52AB-4B82-8377-F624CE5F23E4}"/>
              </a:ext>
            </a:extLst>
          </p:cNvPr>
          <p:cNvSpPr>
            <a:spLocks noGrp="1"/>
          </p:cNvSpPr>
          <p:nvPr>
            <p:ph type="ftr" sz="quarter" idx="11"/>
          </p:nvPr>
        </p:nvSpPr>
        <p:spPr/>
        <p:txBody>
          <a:bodyPr/>
          <a:lstStyle/>
          <a:p>
            <a:endParaRPr lang="es-ES"/>
          </a:p>
        </p:txBody>
      </p:sp>
      <p:sp>
        <p:nvSpPr>
          <p:cNvPr id="4" name="Marcador de número de diapositiva 3">
            <a:extLst>
              <a:ext uri="{FF2B5EF4-FFF2-40B4-BE49-F238E27FC236}">
                <a16:creationId xmlns:a16="http://schemas.microsoft.com/office/drawing/2014/main" id="{224752A0-041C-4D6E-899E-D2CC6F30F6BE}"/>
              </a:ext>
            </a:extLst>
          </p:cNvPr>
          <p:cNvSpPr>
            <a:spLocks noGrp="1"/>
          </p:cNvSpPr>
          <p:nvPr>
            <p:ph type="sldNum" sz="quarter" idx="12"/>
          </p:nvPr>
        </p:nvSpPr>
        <p:spPr/>
        <p:txBody>
          <a:bodyPr/>
          <a:lstStyle/>
          <a:p>
            <a:fld id="{C93F72AF-A577-488F-844A-947B5C4BC191}" type="slidenum">
              <a:rPr lang="es-ES" smtClean="0"/>
              <a:t>‹Nº›</a:t>
            </a:fld>
            <a:endParaRPr lang="es-ES"/>
          </a:p>
        </p:txBody>
      </p:sp>
    </p:spTree>
    <p:extLst>
      <p:ext uri="{BB962C8B-B14F-4D97-AF65-F5344CB8AC3E}">
        <p14:creationId xmlns:p14="http://schemas.microsoft.com/office/powerpoint/2010/main" val="28077532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F8C9517-8B09-4035-8A2B-6C2465B5017F}"/>
              </a:ext>
            </a:extLst>
          </p:cNvPr>
          <p:cNvSpPr>
            <a:spLocks noGrp="1"/>
          </p:cNvSpPr>
          <p:nvPr>
            <p:ph type="title"/>
          </p:nvPr>
        </p:nvSpPr>
        <p:spPr>
          <a:xfrm>
            <a:off x="630238" y="457200"/>
            <a:ext cx="2949575" cy="1600200"/>
          </a:xfrm>
        </p:spPr>
        <p:txBody>
          <a:bodyPr anchor="b"/>
          <a:lstStyle>
            <a:lvl1pPr>
              <a:defRPr sz="3200"/>
            </a:lvl1p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5B2F61D6-52FA-48DF-9C86-1E2F96DD6EBF}"/>
              </a:ext>
            </a:extLst>
          </p:cNvPr>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texto 3">
            <a:extLst>
              <a:ext uri="{FF2B5EF4-FFF2-40B4-BE49-F238E27FC236}">
                <a16:creationId xmlns:a16="http://schemas.microsoft.com/office/drawing/2014/main" id="{8EE351ED-04D3-45E0-8634-7C6BC0F86463}"/>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B07E7781-CEC7-4362-BE7A-9B0E09759990}"/>
              </a:ext>
            </a:extLst>
          </p:cNvPr>
          <p:cNvSpPr>
            <a:spLocks noGrp="1"/>
          </p:cNvSpPr>
          <p:nvPr>
            <p:ph type="dt" sz="half" idx="10"/>
          </p:nvPr>
        </p:nvSpPr>
        <p:spPr/>
        <p:txBody>
          <a:bodyPr/>
          <a:lstStyle/>
          <a:p>
            <a:fld id="{36955B52-E126-4200-95D2-29DBC02BDF70}" type="datetimeFigureOut">
              <a:rPr lang="es-ES" smtClean="0"/>
              <a:t>17/07/2022</a:t>
            </a:fld>
            <a:endParaRPr lang="es-ES"/>
          </a:p>
        </p:txBody>
      </p:sp>
      <p:sp>
        <p:nvSpPr>
          <p:cNvPr id="6" name="Marcador de pie de página 5">
            <a:extLst>
              <a:ext uri="{FF2B5EF4-FFF2-40B4-BE49-F238E27FC236}">
                <a16:creationId xmlns:a16="http://schemas.microsoft.com/office/drawing/2014/main" id="{4D076A09-ADDF-4A3E-9BD9-D0720A606A39}"/>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6125C24C-36F5-4B28-ABF0-04DF1DFF271A}"/>
              </a:ext>
            </a:extLst>
          </p:cNvPr>
          <p:cNvSpPr>
            <a:spLocks noGrp="1"/>
          </p:cNvSpPr>
          <p:nvPr>
            <p:ph type="sldNum" sz="quarter" idx="12"/>
          </p:nvPr>
        </p:nvSpPr>
        <p:spPr/>
        <p:txBody>
          <a:bodyPr/>
          <a:lstStyle/>
          <a:p>
            <a:fld id="{C93F72AF-A577-488F-844A-947B5C4BC191}" type="slidenum">
              <a:rPr lang="es-ES" smtClean="0"/>
              <a:t>‹Nº›</a:t>
            </a:fld>
            <a:endParaRPr lang="es-ES"/>
          </a:p>
        </p:txBody>
      </p:sp>
    </p:spTree>
    <p:extLst>
      <p:ext uri="{BB962C8B-B14F-4D97-AF65-F5344CB8AC3E}">
        <p14:creationId xmlns:p14="http://schemas.microsoft.com/office/powerpoint/2010/main" val="41088915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D95A881-3994-42AF-9D33-07BC984C593A}"/>
              </a:ext>
            </a:extLst>
          </p:cNvPr>
          <p:cNvSpPr>
            <a:spLocks noGrp="1"/>
          </p:cNvSpPr>
          <p:nvPr>
            <p:ph type="title"/>
          </p:nvPr>
        </p:nvSpPr>
        <p:spPr>
          <a:xfrm>
            <a:off x="630238" y="457200"/>
            <a:ext cx="2949575" cy="1600200"/>
          </a:xfrm>
        </p:spPr>
        <p:txBody>
          <a:bodyPr anchor="b"/>
          <a:lstStyle>
            <a:lvl1pPr>
              <a:defRPr sz="3200"/>
            </a:lvl1pPr>
          </a:lstStyle>
          <a:p>
            <a:r>
              <a:rPr lang="es-ES"/>
              <a:t>Haga clic para modificar el estilo de título del patrón</a:t>
            </a:r>
          </a:p>
        </p:txBody>
      </p:sp>
      <p:sp>
        <p:nvSpPr>
          <p:cNvPr id="3" name="Marcador de posición de imagen 2">
            <a:extLst>
              <a:ext uri="{FF2B5EF4-FFF2-40B4-BE49-F238E27FC236}">
                <a16:creationId xmlns:a16="http://schemas.microsoft.com/office/drawing/2014/main" id="{AD55B154-94C2-4979-97B9-78FF891755ED}"/>
              </a:ext>
            </a:extLst>
          </p:cNvPr>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a:extLst>
              <a:ext uri="{FF2B5EF4-FFF2-40B4-BE49-F238E27FC236}">
                <a16:creationId xmlns:a16="http://schemas.microsoft.com/office/drawing/2014/main" id="{7EEEB584-F7E6-400B-93CD-901B1CA69EA9}"/>
              </a:ext>
            </a:extLst>
          </p:cNvPr>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624ED4A0-9D53-486B-8648-06AEA368CCB4}"/>
              </a:ext>
            </a:extLst>
          </p:cNvPr>
          <p:cNvSpPr>
            <a:spLocks noGrp="1"/>
          </p:cNvSpPr>
          <p:nvPr>
            <p:ph type="dt" sz="half" idx="10"/>
          </p:nvPr>
        </p:nvSpPr>
        <p:spPr/>
        <p:txBody>
          <a:bodyPr/>
          <a:lstStyle/>
          <a:p>
            <a:fld id="{36955B52-E126-4200-95D2-29DBC02BDF70}" type="datetimeFigureOut">
              <a:rPr lang="es-ES" smtClean="0"/>
              <a:t>17/07/2022</a:t>
            </a:fld>
            <a:endParaRPr lang="es-ES"/>
          </a:p>
        </p:txBody>
      </p:sp>
      <p:sp>
        <p:nvSpPr>
          <p:cNvPr id="6" name="Marcador de pie de página 5">
            <a:extLst>
              <a:ext uri="{FF2B5EF4-FFF2-40B4-BE49-F238E27FC236}">
                <a16:creationId xmlns:a16="http://schemas.microsoft.com/office/drawing/2014/main" id="{7D02F8A4-D5B5-47F1-B94E-F27E29003171}"/>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ECBBFB97-17AE-4D46-A5DC-AC985EF4DFA1}"/>
              </a:ext>
            </a:extLst>
          </p:cNvPr>
          <p:cNvSpPr>
            <a:spLocks noGrp="1"/>
          </p:cNvSpPr>
          <p:nvPr>
            <p:ph type="sldNum" sz="quarter" idx="12"/>
          </p:nvPr>
        </p:nvSpPr>
        <p:spPr/>
        <p:txBody>
          <a:bodyPr/>
          <a:lstStyle/>
          <a:p>
            <a:fld id="{C93F72AF-A577-488F-844A-947B5C4BC191}" type="slidenum">
              <a:rPr lang="es-ES" smtClean="0"/>
              <a:t>‹Nº›</a:t>
            </a:fld>
            <a:endParaRPr lang="es-ES"/>
          </a:p>
        </p:txBody>
      </p:sp>
    </p:spTree>
    <p:extLst>
      <p:ext uri="{BB962C8B-B14F-4D97-AF65-F5344CB8AC3E}">
        <p14:creationId xmlns:p14="http://schemas.microsoft.com/office/powerpoint/2010/main" val="39461615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79383075-EDBA-4E7C-91B8-FAE9B070F0F8}"/>
              </a:ext>
            </a:extLst>
          </p:cNvPr>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D562B6E4-48F9-429C-91B9-526D617E2C65}"/>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DA74202E-6F6B-4BEA-805D-DE89CC413138}"/>
              </a:ext>
            </a:extLst>
          </p:cNvPr>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955B52-E126-4200-95D2-29DBC02BDF70}" type="datetimeFigureOut">
              <a:rPr lang="es-ES" smtClean="0"/>
              <a:t>17/07/2022</a:t>
            </a:fld>
            <a:endParaRPr lang="es-ES"/>
          </a:p>
        </p:txBody>
      </p:sp>
      <p:sp>
        <p:nvSpPr>
          <p:cNvPr id="5" name="Marcador de pie de página 4">
            <a:extLst>
              <a:ext uri="{FF2B5EF4-FFF2-40B4-BE49-F238E27FC236}">
                <a16:creationId xmlns:a16="http://schemas.microsoft.com/office/drawing/2014/main" id="{4204F5A1-4D51-474F-B277-7C75F4D20B28}"/>
              </a:ext>
            </a:extLst>
          </p:cNvPr>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Marcador de número de diapositiva 5">
            <a:extLst>
              <a:ext uri="{FF2B5EF4-FFF2-40B4-BE49-F238E27FC236}">
                <a16:creationId xmlns:a16="http://schemas.microsoft.com/office/drawing/2014/main" id="{6ABE4731-C1EB-415C-9C4B-7DE3D62368F8}"/>
              </a:ext>
            </a:extLst>
          </p:cNvPr>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3F72AF-A577-488F-844A-947B5C4BC191}" type="slidenum">
              <a:rPr lang="es-ES" smtClean="0"/>
              <a:t>‹Nº›</a:t>
            </a:fld>
            <a:endParaRPr lang="es-ES"/>
          </a:p>
        </p:txBody>
      </p:sp>
    </p:spTree>
    <p:extLst>
      <p:ext uri="{BB962C8B-B14F-4D97-AF65-F5344CB8AC3E}">
        <p14:creationId xmlns:p14="http://schemas.microsoft.com/office/powerpoint/2010/main" val="3587334608"/>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60" r:id="rId12"/>
    <p:sldLayoutId id="2147483673"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contenido 2"/>
          <p:cNvSpPr>
            <a:spLocks noGrp="1"/>
          </p:cNvSpPr>
          <p:nvPr>
            <p:ph idx="1"/>
          </p:nvPr>
        </p:nvSpPr>
        <p:spPr>
          <a:xfrm>
            <a:off x="242894" y="1196752"/>
            <a:ext cx="8760542" cy="5212943"/>
          </a:xfrm>
        </p:spPr>
        <p:txBody>
          <a:bodyPr>
            <a:normAutofit/>
          </a:bodyPr>
          <a:lstStyle/>
          <a:p>
            <a:pPr marL="0" indent="0" algn="ctr">
              <a:buNone/>
            </a:pPr>
            <a:r>
              <a:rPr lang="es-ES" sz="3600" b="1" dirty="0">
                <a:solidFill>
                  <a:srgbClr val="00B050"/>
                </a:solidFill>
                <a:latin typeface="Arial" pitchFamily="34" charset="0"/>
                <a:cs typeface="Arial" pitchFamily="34" charset="0"/>
              </a:rPr>
              <a:t>TEMA X. DISTRIBUCIÓN DE HIDRÓGENO.</a:t>
            </a:r>
          </a:p>
          <a:p>
            <a:pPr marL="0" indent="0" algn="ctr">
              <a:buNone/>
            </a:pPr>
            <a:r>
              <a:rPr lang="es-ES" sz="3600" b="1" dirty="0">
                <a:solidFill>
                  <a:srgbClr val="00B050"/>
                </a:solidFill>
                <a:latin typeface="Arial" pitchFamily="34" charset="0"/>
                <a:cs typeface="Arial" pitchFamily="34" charset="0"/>
              </a:rPr>
              <a:t> </a:t>
            </a:r>
          </a:p>
          <a:p>
            <a:pPr marL="0" indent="0" algn="ctr">
              <a:buNone/>
            </a:pPr>
            <a:r>
              <a:rPr lang="es-ES" sz="3600" b="1" dirty="0">
                <a:solidFill>
                  <a:srgbClr val="00B050"/>
                </a:solidFill>
                <a:latin typeface="Arial" pitchFamily="34" charset="0"/>
                <a:cs typeface="Arial" pitchFamily="34" charset="0"/>
              </a:rPr>
              <a:t>TIPOLOGÍA Y EQUIPOS EXISTENTES EN EL MERCADO. </a:t>
            </a:r>
          </a:p>
          <a:p>
            <a:pPr marL="0" indent="0" algn="just">
              <a:buNone/>
            </a:pPr>
            <a:r>
              <a:rPr lang="es-ES_tradnl" sz="2100" b="1" dirty="0">
                <a:solidFill>
                  <a:srgbClr val="00519E"/>
                </a:solidFill>
                <a:latin typeface="Arial" pitchFamily="34" charset="0"/>
                <a:cs typeface="Arial" pitchFamily="34" charset="0"/>
              </a:rPr>
              <a:t>	</a:t>
            </a:r>
            <a:endParaRPr lang="es-ES_tradnl" sz="2900" b="1" dirty="0">
              <a:solidFill>
                <a:srgbClr val="00519E"/>
              </a:solidFill>
              <a:latin typeface="Arial" pitchFamily="34" charset="0"/>
              <a:cs typeface="Arial" pitchFamily="34" charset="0"/>
            </a:endParaRPr>
          </a:p>
          <a:p>
            <a:pPr marL="514350" indent="-514350">
              <a:buNone/>
            </a:pPr>
            <a:endParaRPr lang="es-ES_tradnl" sz="1900" b="1" dirty="0">
              <a:solidFill>
                <a:srgbClr val="00519E"/>
              </a:solidFill>
              <a:latin typeface="Arial" pitchFamily="34" charset="0"/>
              <a:cs typeface="Arial" pitchFamily="34" charset="0"/>
            </a:endParaRPr>
          </a:p>
          <a:p>
            <a:pPr marL="514350" indent="-514350">
              <a:buNone/>
            </a:pPr>
            <a:endParaRPr lang="es-ES_tradnl" sz="1900" b="1" dirty="0">
              <a:solidFill>
                <a:srgbClr val="00519E"/>
              </a:solidFill>
              <a:latin typeface="Arial" pitchFamily="34" charset="0"/>
              <a:cs typeface="Arial" pitchFamily="34" charset="0"/>
            </a:endParaRPr>
          </a:p>
          <a:p>
            <a:pPr marL="514350" indent="-514350">
              <a:buNone/>
            </a:pPr>
            <a:endParaRPr lang="es-ES_tradnl" sz="1900" b="1" dirty="0">
              <a:solidFill>
                <a:srgbClr val="00519E"/>
              </a:solidFill>
              <a:latin typeface="Arial" pitchFamily="34" charset="0"/>
              <a:cs typeface="Arial" pitchFamily="34" charset="0"/>
            </a:endParaRPr>
          </a:p>
          <a:p>
            <a:pPr marL="514350" indent="-514350">
              <a:buNone/>
            </a:pPr>
            <a:endParaRPr lang="es-ES_tradnl" sz="1900" b="1" dirty="0">
              <a:solidFill>
                <a:srgbClr val="00519E"/>
              </a:solidFill>
              <a:latin typeface="Arial" pitchFamily="34" charset="0"/>
              <a:cs typeface="Arial" pitchFamily="34" charset="0"/>
            </a:endParaRPr>
          </a:p>
          <a:p>
            <a:pPr marL="514350" indent="-514350">
              <a:buNone/>
            </a:pPr>
            <a:endParaRPr lang="es-ES_tradnl" sz="2800" b="1" dirty="0">
              <a:solidFill>
                <a:srgbClr val="00519E"/>
              </a:solidFill>
              <a:latin typeface="Arial" pitchFamily="34" charset="0"/>
              <a:cs typeface="Arial" pitchFamily="34" charset="0"/>
            </a:endParaRPr>
          </a:p>
          <a:p>
            <a:pPr marL="514350" indent="-514350">
              <a:buNone/>
            </a:pPr>
            <a:endParaRPr lang="es-ES_tradnl" sz="1400" b="1" dirty="0">
              <a:solidFill>
                <a:schemeClr val="bg1">
                  <a:lumMod val="65000"/>
                </a:schemeClr>
              </a:solidFill>
              <a:latin typeface="Arial" pitchFamily="34" charset="0"/>
              <a:cs typeface="Arial" pitchFamily="34" charset="0"/>
            </a:endParaRPr>
          </a:p>
          <a:p>
            <a:pPr marL="514350" indent="-514350">
              <a:buNone/>
            </a:pPr>
            <a:endParaRPr lang="es-ES_tradnl" sz="2800" b="1" dirty="0">
              <a:solidFill>
                <a:srgbClr val="00519E"/>
              </a:solidFill>
              <a:latin typeface="Arial" pitchFamily="34" charset="0"/>
              <a:cs typeface="Arial" pitchFamily="34" charset="0"/>
            </a:endParaRPr>
          </a:p>
          <a:p>
            <a:pPr marL="514350" indent="-514350">
              <a:buAutoNum type="arabicPeriod"/>
            </a:pPr>
            <a:endParaRPr lang="es-ES_tradnl" sz="2800" b="1" i="1" dirty="0">
              <a:solidFill>
                <a:srgbClr val="00519E"/>
              </a:solidFill>
              <a:latin typeface="Arial" pitchFamily="34" charset="0"/>
              <a:cs typeface="Arial" pitchFamily="34" charset="0"/>
            </a:endParaRPr>
          </a:p>
          <a:p>
            <a:pPr>
              <a:buNone/>
            </a:pPr>
            <a:endParaRPr lang="es-ES_tradnl" sz="2800" dirty="0">
              <a:solidFill>
                <a:srgbClr val="00519E"/>
              </a:solidFill>
              <a:latin typeface="Arial" pitchFamily="34" charset="0"/>
              <a:cs typeface="Arial" pitchFamily="34" charset="0"/>
            </a:endParaRPr>
          </a:p>
          <a:p>
            <a:pPr>
              <a:buNone/>
            </a:pPr>
            <a:endParaRPr lang="es-ES_tradnl" sz="2800" dirty="0">
              <a:solidFill>
                <a:srgbClr val="00519E"/>
              </a:solidFill>
              <a:latin typeface="Arial" pitchFamily="34" charset="0"/>
              <a:cs typeface="Arial" pitchFamily="34" charset="0"/>
            </a:endParaRPr>
          </a:p>
          <a:p>
            <a:pPr>
              <a:buNone/>
            </a:pPr>
            <a:endParaRPr lang="es-ES_tradnl" sz="2800" dirty="0">
              <a:solidFill>
                <a:srgbClr val="00519E"/>
              </a:solidFill>
              <a:latin typeface="Arial" pitchFamily="34" charset="0"/>
              <a:cs typeface="Arial" pitchFamily="34" charset="0"/>
            </a:endParaRPr>
          </a:p>
          <a:p>
            <a:pPr>
              <a:buNone/>
            </a:pPr>
            <a:endParaRPr lang="es-ES_tradnl" sz="2000" dirty="0">
              <a:solidFill>
                <a:srgbClr val="00519E"/>
              </a:solidFill>
              <a:latin typeface="Arial" pitchFamily="34" charset="0"/>
              <a:cs typeface="Arial" pitchFamily="34" charset="0"/>
            </a:endParaRPr>
          </a:p>
          <a:p>
            <a:pPr>
              <a:buNone/>
            </a:pPr>
            <a:endParaRPr lang="es-ES_tradnl" sz="2000" dirty="0">
              <a:solidFill>
                <a:srgbClr val="97BE0D"/>
              </a:solidFill>
              <a:latin typeface="Arial" pitchFamily="34" charset="0"/>
              <a:cs typeface="Arial" pitchFamily="34" charset="0"/>
            </a:endParaRPr>
          </a:p>
        </p:txBody>
      </p:sp>
      <p:sp>
        <p:nvSpPr>
          <p:cNvPr id="12" name="11 Rectángulo"/>
          <p:cNvSpPr/>
          <p:nvPr/>
        </p:nvSpPr>
        <p:spPr>
          <a:xfrm>
            <a:off x="0" y="6488668"/>
            <a:ext cx="9144000" cy="369332"/>
          </a:xfrm>
          <a:prstGeom prst="rect">
            <a:avLst/>
          </a:prstGeom>
        </p:spPr>
        <p:txBody>
          <a:bodyPr wrap="square">
            <a:spAutoFit/>
          </a:bodyPr>
          <a:lstStyle/>
          <a:p>
            <a:pPr lvl="0">
              <a:spcBef>
                <a:spcPct val="0"/>
              </a:spcBef>
              <a:defRPr/>
            </a:pPr>
            <a:r>
              <a:rPr lang="es-ES_tradnl" b="1" dirty="0">
                <a:solidFill>
                  <a:schemeClr val="bg1"/>
                </a:solidFill>
                <a:latin typeface="TitilliumText22L Regular"/>
                <a:cs typeface="TitilliumText22L Regular"/>
              </a:rPr>
              <a:t>Tema III				                                                       Transporte y distribución</a:t>
            </a:r>
          </a:p>
        </p:txBody>
      </p:sp>
    </p:spTree>
    <p:extLst>
      <p:ext uri="{BB962C8B-B14F-4D97-AF65-F5344CB8AC3E}">
        <p14:creationId xmlns:p14="http://schemas.microsoft.com/office/powerpoint/2010/main" val="92897465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a:spLocks noGrp="1"/>
          </p:cNvSpPr>
          <p:nvPr>
            <p:ph type="title"/>
          </p:nvPr>
        </p:nvSpPr>
        <p:spPr>
          <a:xfrm>
            <a:off x="54756" y="628997"/>
            <a:ext cx="9089244" cy="639763"/>
          </a:xfrm>
        </p:spPr>
        <p:txBody>
          <a:bodyPr>
            <a:normAutofit/>
          </a:bodyPr>
          <a:lstStyle/>
          <a:p>
            <a:r>
              <a:rPr lang="en-US" altLang="es-ES" sz="2800" b="1" dirty="0">
                <a:solidFill>
                  <a:srgbClr val="2F9E37"/>
                </a:solidFill>
                <a:latin typeface="Arial" pitchFamily="34" charset="0"/>
                <a:ea typeface="TitilliumText22L Regular"/>
                <a:cs typeface="Arial" pitchFamily="34" charset="0"/>
              </a:rPr>
              <a:t>Compressed gas cylinders.</a:t>
            </a:r>
          </a:p>
        </p:txBody>
      </p:sp>
      <p:sp>
        <p:nvSpPr>
          <p:cNvPr id="11" name="10 Rectángulo redondeado"/>
          <p:cNvSpPr/>
          <p:nvPr/>
        </p:nvSpPr>
        <p:spPr>
          <a:xfrm>
            <a:off x="242894" y="1268760"/>
            <a:ext cx="8712968" cy="72008"/>
          </a:xfrm>
          <a:prstGeom prst="roundRect">
            <a:avLst/>
          </a:prstGeom>
          <a:solidFill>
            <a:srgbClr val="41A6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200" b="1" dirty="0">
              <a:solidFill>
                <a:sysClr val="windowText" lastClr="000000"/>
              </a:solidFill>
            </a:endParaRPr>
          </a:p>
        </p:txBody>
      </p:sp>
      <p:sp>
        <p:nvSpPr>
          <p:cNvPr id="25" name="11 Rectángulo">
            <a:extLst>
              <a:ext uri="{FF2B5EF4-FFF2-40B4-BE49-F238E27FC236}">
                <a16:creationId xmlns:a16="http://schemas.microsoft.com/office/drawing/2014/main" id="{F73E62CA-CDFB-481F-8CE4-69DB851D9A93}"/>
              </a:ext>
            </a:extLst>
          </p:cNvPr>
          <p:cNvSpPr/>
          <p:nvPr/>
        </p:nvSpPr>
        <p:spPr>
          <a:xfrm>
            <a:off x="0" y="6488668"/>
            <a:ext cx="9144000" cy="369332"/>
          </a:xfrm>
          <a:prstGeom prst="rect">
            <a:avLst/>
          </a:prstGeom>
        </p:spPr>
        <p:txBody>
          <a:bodyPr wrap="square">
            <a:spAutoFit/>
          </a:bodyPr>
          <a:lstStyle/>
          <a:p>
            <a:pPr lvl="0">
              <a:spcBef>
                <a:spcPct val="0"/>
              </a:spcBef>
              <a:defRPr/>
            </a:pPr>
            <a:r>
              <a:rPr lang="es-ES_tradnl" b="1" dirty="0">
                <a:solidFill>
                  <a:schemeClr val="bg1"/>
                </a:solidFill>
                <a:latin typeface="TitilliumText22L Regular"/>
                <a:cs typeface="TitilliumText22L Regular"/>
              </a:rPr>
              <a:t>Tema III				                                                       Transporte y distribución</a:t>
            </a:r>
          </a:p>
        </p:txBody>
      </p:sp>
      <p:pic>
        <p:nvPicPr>
          <p:cNvPr id="3" name="Imagen 2">
            <a:extLst>
              <a:ext uri="{FF2B5EF4-FFF2-40B4-BE49-F238E27FC236}">
                <a16:creationId xmlns:a16="http://schemas.microsoft.com/office/drawing/2014/main" id="{63EBA8B9-77C6-4BA7-BD90-A27F524D284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412776"/>
            <a:ext cx="9089244" cy="5023064"/>
          </a:xfrm>
          <a:prstGeom prst="rect">
            <a:avLst/>
          </a:prstGeom>
        </p:spPr>
      </p:pic>
    </p:spTree>
    <p:extLst>
      <p:ext uri="{BB962C8B-B14F-4D97-AF65-F5344CB8AC3E}">
        <p14:creationId xmlns:p14="http://schemas.microsoft.com/office/powerpoint/2010/main" val="176718968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a:spLocks noGrp="1"/>
          </p:cNvSpPr>
          <p:nvPr>
            <p:ph type="title"/>
          </p:nvPr>
        </p:nvSpPr>
        <p:spPr>
          <a:xfrm>
            <a:off x="54756" y="628997"/>
            <a:ext cx="9089244" cy="639763"/>
          </a:xfrm>
        </p:spPr>
        <p:txBody>
          <a:bodyPr>
            <a:normAutofit/>
          </a:bodyPr>
          <a:lstStyle/>
          <a:p>
            <a:r>
              <a:rPr lang="en-US" altLang="es-ES" sz="2800" b="1" dirty="0">
                <a:solidFill>
                  <a:srgbClr val="2F9E37"/>
                </a:solidFill>
                <a:latin typeface="Arial" pitchFamily="34" charset="0"/>
                <a:ea typeface="TitilliumText22L Regular"/>
                <a:cs typeface="Arial" pitchFamily="34" charset="0"/>
              </a:rPr>
              <a:t>Compressed gas cylinders.</a:t>
            </a:r>
          </a:p>
        </p:txBody>
      </p:sp>
      <p:sp>
        <p:nvSpPr>
          <p:cNvPr id="11" name="10 Rectángulo redondeado"/>
          <p:cNvSpPr/>
          <p:nvPr/>
        </p:nvSpPr>
        <p:spPr>
          <a:xfrm>
            <a:off x="242894" y="1268760"/>
            <a:ext cx="8712968" cy="72008"/>
          </a:xfrm>
          <a:prstGeom prst="roundRect">
            <a:avLst/>
          </a:prstGeom>
          <a:solidFill>
            <a:srgbClr val="41A6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200" b="1" dirty="0">
              <a:solidFill>
                <a:sysClr val="windowText" lastClr="000000"/>
              </a:solidFill>
            </a:endParaRPr>
          </a:p>
        </p:txBody>
      </p:sp>
      <p:sp>
        <p:nvSpPr>
          <p:cNvPr id="25" name="11 Rectángulo">
            <a:extLst>
              <a:ext uri="{FF2B5EF4-FFF2-40B4-BE49-F238E27FC236}">
                <a16:creationId xmlns:a16="http://schemas.microsoft.com/office/drawing/2014/main" id="{F73E62CA-CDFB-481F-8CE4-69DB851D9A93}"/>
              </a:ext>
            </a:extLst>
          </p:cNvPr>
          <p:cNvSpPr/>
          <p:nvPr/>
        </p:nvSpPr>
        <p:spPr>
          <a:xfrm>
            <a:off x="0" y="6488668"/>
            <a:ext cx="9144000" cy="369332"/>
          </a:xfrm>
          <a:prstGeom prst="rect">
            <a:avLst/>
          </a:prstGeom>
        </p:spPr>
        <p:txBody>
          <a:bodyPr wrap="square">
            <a:spAutoFit/>
          </a:bodyPr>
          <a:lstStyle/>
          <a:p>
            <a:pPr lvl="0">
              <a:spcBef>
                <a:spcPct val="0"/>
              </a:spcBef>
              <a:defRPr/>
            </a:pPr>
            <a:r>
              <a:rPr lang="es-ES_tradnl" b="1" dirty="0">
                <a:solidFill>
                  <a:schemeClr val="bg1"/>
                </a:solidFill>
                <a:latin typeface="TitilliumText22L Regular"/>
                <a:cs typeface="TitilliumText22L Regular"/>
              </a:rPr>
              <a:t>Tema III				                                                       Transporte y distribución</a:t>
            </a:r>
          </a:p>
        </p:txBody>
      </p:sp>
      <p:sp>
        <p:nvSpPr>
          <p:cNvPr id="26" name="CuadroTexto 25">
            <a:extLst>
              <a:ext uri="{FF2B5EF4-FFF2-40B4-BE49-F238E27FC236}">
                <a16:creationId xmlns:a16="http://schemas.microsoft.com/office/drawing/2014/main" id="{6166B1EE-A21A-479E-94D7-6B3E79BAFD4A}"/>
              </a:ext>
            </a:extLst>
          </p:cNvPr>
          <p:cNvSpPr txBox="1"/>
          <p:nvPr/>
        </p:nvSpPr>
        <p:spPr>
          <a:xfrm>
            <a:off x="135390" y="1412776"/>
            <a:ext cx="8901106" cy="4524315"/>
          </a:xfrm>
          <a:prstGeom prst="rect">
            <a:avLst/>
          </a:prstGeom>
          <a:noFill/>
        </p:spPr>
        <p:txBody>
          <a:bodyPr wrap="square">
            <a:spAutoFit/>
          </a:bodyPr>
          <a:lstStyle/>
          <a:p>
            <a:pPr algn="just"/>
            <a:r>
              <a:rPr lang="en-US" b="1" dirty="0">
                <a:solidFill>
                  <a:srgbClr val="00519E"/>
                </a:solidFill>
                <a:latin typeface="Arial" pitchFamily="34" charset="0"/>
                <a:cs typeface="Arial" pitchFamily="34" charset="0"/>
              </a:rPr>
              <a:t>Gaseous hydrogen can be transported in small to medium quantities in compressed gas containers by lorry. For transporting larger volumes, several pressurized gas cylinders or tubes are bundled together on so-called CGH2 tube trailers. The large tubes are bundled together inside a protective frame.</a:t>
            </a:r>
          </a:p>
          <a:p>
            <a:pPr algn="just"/>
            <a:endParaRPr lang="en-US" b="1" dirty="0">
              <a:solidFill>
                <a:srgbClr val="00519E"/>
              </a:solidFill>
              <a:latin typeface="Arial" pitchFamily="34" charset="0"/>
              <a:cs typeface="Arial" pitchFamily="34" charset="0"/>
            </a:endParaRPr>
          </a:p>
          <a:p>
            <a:pPr algn="just"/>
            <a:r>
              <a:rPr lang="en-US" b="1" dirty="0">
                <a:solidFill>
                  <a:srgbClr val="00519E"/>
                </a:solidFill>
                <a:latin typeface="Arial" pitchFamily="34" charset="0"/>
                <a:cs typeface="Arial" pitchFamily="34" charset="0"/>
              </a:rPr>
              <a:t>The tubes are usually made of steel and have a high net weight. This can lead to mass-related transport restrictions. The newest pressurized storage systems use lighter composite storage containers for lorry transport.</a:t>
            </a:r>
          </a:p>
          <a:p>
            <a:pPr algn="just"/>
            <a:endParaRPr lang="en-US" b="1" dirty="0">
              <a:solidFill>
                <a:srgbClr val="00519E"/>
              </a:solidFill>
              <a:latin typeface="Arial" pitchFamily="34" charset="0"/>
              <a:cs typeface="Arial" pitchFamily="34" charset="0"/>
            </a:endParaRPr>
          </a:p>
          <a:p>
            <a:pPr algn="just"/>
            <a:r>
              <a:rPr lang="en-US" b="1" dirty="0">
                <a:solidFill>
                  <a:srgbClr val="00519E"/>
                </a:solidFill>
                <a:latin typeface="Arial" pitchFamily="34" charset="0"/>
                <a:cs typeface="Arial" pitchFamily="34" charset="0"/>
              </a:rPr>
              <a:t>The low density of hydrogen also has an impact on its transport: under standard conditions (1.013 bar and 0°C), hydrogen has a density of 0.0899 kg per cubic meter (m</a:t>
            </a:r>
            <a:r>
              <a:rPr lang="en-US" b="1" baseline="30000" dirty="0">
                <a:solidFill>
                  <a:srgbClr val="00519E"/>
                </a:solidFill>
                <a:latin typeface="Arial" pitchFamily="34" charset="0"/>
                <a:cs typeface="Arial" pitchFamily="34" charset="0"/>
              </a:rPr>
              <a:t>3</a:t>
            </a:r>
            <a:r>
              <a:rPr lang="en-US" b="1" dirty="0">
                <a:solidFill>
                  <a:srgbClr val="00519E"/>
                </a:solidFill>
                <a:latin typeface="Arial" pitchFamily="34" charset="0"/>
                <a:cs typeface="Arial" pitchFamily="34" charset="0"/>
              </a:rPr>
              <a:t>), also called normal cubic meter (Nm</a:t>
            </a:r>
            <a:r>
              <a:rPr lang="en-US" b="1" baseline="30000" dirty="0">
                <a:solidFill>
                  <a:srgbClr val="00519E"/>
                </a:solidFill>
                <a:latin typeface="Arial" pitchFamily="34" charset="0"/>
                <a:cs typeface="Arial" pitchFamily="34" charset="0"/>
              </a:rPr>
              <a:t>3</a:t>
            </a:r>
            <a:r>
              <a:rPr lang="en-US" b="1" dirty="0">
                <a:solidFill>
                  <a:srgbClr val="00519E"/>
                </a:solidFill>
                <a:latin typeface="Arial" pitchFamily="34" charset="0"/>
                <a:cs typeface="Arial" pitchFamily="34" charset="0"/>
              </a:rPr>
              <a:t>). </a:t>
            </a:r>
          </a:p>
          <a:p>
            <a:pPr algn="just"/>
            <a:endParaRPr lang="en-US" b="1" dirty="0">
              <a:solidFill>
                <a:srgbClr val="00519E"/>
              </a:solidFill>
              <a:latin typeface="Arial" pitchFamily="34" charset="0"/>
              <a:cs typeface="Arial" pitchFamily="34" charset="0"/>
            </a:endParaRPr>
          </a:p>
          <a:p>
            <a:pPr algn="just"/>
            <a:r>
              <a:rPr lang="en-US" b="1" dirty="0">
                <a:solidFill>
                  <a:srgbClr val="00519E"/>
                </a:solidFill>
                <a:latin typeface="Arial" pitchFamily="34" charset="0"/>
                <a:cs typeface="Arial" pitchFamily="34" charset="0"/>
              </a:rPr>
              <a:t>If hydrogen is compressed to 200 bar, the density under standard conditions increases to 15.6 kg hydrogen per cubic meter, and at 500 bar it would reach 33 kg H</a:t>
            </a:r>
            <a:r>
              <a:rPr lang="en-US" b="1" baseline="-25000" dirty="0">
                <a:solidFill>
                  <a:srgbClr val="00519E"/>
                </a:solidFill>
                <a:latin typeface="Arial" pitchFamily="34" charset="0"/>
                <a:cs typeface="Arial" pitchFamily="34" charset="0"/>
              </a:rPr>
              <a:t>2</a:t>
            </a:r>
            <a:r>
              <a:rPr lang="en-US" b="1" dirty="0">
                <a:solidFill>
                  <a:srgbClr val="00519E"/>
                </a:solidFill>
                <a:latin typeface="Arial" pitchFamily="34" charset="0"/>
                <a:cs typeface="Arial" pitchFamily="34" charset="0"/>
              </a:rPr>
              <a:t>/m</a:t>
            </a:r>
            <a:r>
              <a:rPr lang="en-US" b="1" baseline="30000" dirty="0">
                <a:solidFill>
                  <a:srgbClr val="00519E"/>
                </a:solidFill>
                <a:latin typeface="Arial" pitchFamily="34" charset="0"/>
                <a:cs typeface="Arial" pitchFamily="34" charset="0"/>
              </a:rPr>
              <a:t>3</a:t>
            </a:r>
            <a:r>
              <a:rPr lang="en-US" b="1" dirty="0">
                <a:solidFill>
                  <a:srgbClr val="00519E"/>
                </a:solidFill>
                <a:latin typeface="Arial" pitchFamily="34" charset="0"/>
                <a:cs typeface="Arial" pitchFamily="34" charset="0"/>
              </a:rPr>
              <a:t>.</a:t>
            </a:r>
          </a:p>
        </p:txBody>
      </p:sp>
    </p:spTree>
    <p:extLst>
      <p:ext uri="{BB962C8B-B14F-4D97-AF65-F5344CB8AC3E}">
        <p14:creationId xmlns:p14="http://schemas.microsoft.com/office/powerpoint/2010/main" val="27410034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a:spLocks noGrp="1"/>
          </p:cNvSpPr>
          <p:nvPr>
            <p:ph type="title"/>
          </p:nvPr>
        </p:nvSpPr>
        <p:spPr>
          <a:xfrm>
            <a:off x="54756" y="116632"/>
            <a:ext cx="9089244" cy="639763"/>
          </a:xfrm>
        </p:spPr>
        <p:txBody>
          <a:bodyPr>
            <a:normAutofit/>
          </a:bodyPr>
          <a:lstStyle/>
          <a:p>
            <a:r>
              <a:rPr lang="en-US" altLang="es-ES" sz="2800" b="1" dirty="0">
                <a:solidFill>
                  <a:srgbClr val="2F9E37"/>
                </a:solidFill>
                <a:latin typeface="Arial" pitchFamily="34" charset="0"/>
                <a:ea typeface="TitilliumText22L Regular"/>
                <a:cs typeface="Arial" pitchFamily="34" charset="0"/>
              </a:rPr>
              <a:t>Compressed gas cylinders.</a:t>
            </a:r>
          </a:p>
        </p:txBody>
      </p:sp>
      <p:sp>
        <p:nvSpPr>
          <p:cNvPr id="11" name="10 Rectángulo redondeado"/>
          <p:cNvSpPr/>
          <p:nvPr/>
        </p:nvSpPr>
        <p:spPr>
          <a:xfrm>
            <a:off x="242894" y="836712"/>
            <a:ext cx="8712968" cy="72008"/>
          </a:xfrm>
          <a:prstGeom prst="roundRect">
            <a:avLst/>
          </a:prstGeom>
          <a:solidFill>
            <a:srgbClr val="41A6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200" b="1" dirty="0">
              <a:solidFill>
                <a:sysClr val="windowText" lastClr="000000"/>
              </a:solidFill>
            </a:endParaRPr>
          </a:p>
        </p:txBody>
      </p:sp>
      <p:sp>
        <p:nvSpPr>
          <p:cNvPr id="25" name="11 Rectángulo">
            <a:extLst>
              <a:ext uri="{FF2B5EF4-FFF2-40B4-BE49-F238E27FC236}">
                <a16:creationId xmlns:a16="http://schemas.microsoft.com/office/drawing/2014/main" id="{F73E62CA-CDFB-481F-8CE4-69DB851D9A93}"/>
              </a:ext>
            </a:extLst>
          </p:cNvPr>
          <p:cNvSpPr/>
          <p:nvPr/>
        </p:nvSpPr>
        <p:spPr>
          <a:xfrm>
            <a:off x="0" y="6488668"/>
            <a:ext cx="9144000" cy="369332"/>
          </a:xfrm>
          <a:prstGeom prst="rect">
            <a:avLst/>
          </a:prstGeom>
        </p:spPr>
        <p:txBody>
          <a:bodyPr wrap="square">
            <a:spAutoFit/>
          </a:bodyPr>
          <a:lstStyle/>
          <a:p>
            <a:pPr lvl="0">
              <a:spcBef>
                <a:spcPct val="0"/>
              </a:spcBef>
              <a:defRPr/>
            </a:pPr>
            <a:r>
              <a:rPr lang="es-ES_tradnl" b="1" dirty="0">
                <a:solidFill>
                  <a:schemeClr val="bg1"/>
                </a:solidFill>
                <a:latin typeface="TitilliumText22L Regular"/>
                <a:cs typeface="TitilliumText22L Regular"/>
              </a:rPr>
              <a:t>Tema III				                                                       Transporte y distribución</a:t>
            </a:r>
          </a:p>
        </p:txBody>
      </p:sp>
      <p:sp>
        <p:nvSpPr>
          <p:cNvPr id="26" name="CuadroTexto 25">
            <a:extLst>
              <a:ext uri="{FF2B5EF4-FFF2-40B4-BE49-F238E27FC236}">
                <a16:creationId xmlns:a16="http://schemas.microsoft.com/office/drawing/2014/main" id="{6166B1EE-A21A-479E-94D7-6B3E79BAFD4A}"/>
              </a:ext>
            </a:extLst>
          </p:cNvPr>
          <p:cNvSpPr txBox="1"/>
          <p:nvPr/>
        </p:nvSpPr>
        <p:spPr>
          <a:xfrm>
            <a:off x="135390" y="980728"/>
            <a:ext cx="8901106" cy="3416320"/>
          </a:xfrm>
          <a:prstGeom prst="rect">
            <a:avLst/>
          </a:prstGeom>
          <a:noFill/>
        </p:spPr>
        <p:txBody>
          <a:bodyPr wrap="square">
            <a:spAutoFit/>
          </a:bodyPr>
          <a:lstStyle/>
          <a:p>
            <a:pPr algn="just"/>
            <a:r>
              <a:rPr lang="en-US" b="1" dirty="0">
                <a:solidFill>
                  <a:srgbClr val="00519E"/>
                </a:solidFill>
                <a:latin typeface="Arial" pitchFamily="34" charset="0"/>
                <a:cs typeface="Arial" pitchFamily="34" charset="0"/>
              </a:rPr>
              <a:t>A tube trailer cannot store compressed gas as compactly as a tanker for liquid fuels (petrol or diesel fuel). This means that the available tank volume for hydrogen per tanker is lower. Single tube trailers carry approximately 500 kg of hydrogen, depending on the pressure and container material.</a:t>
            </a:r>
          </a:p>
          <a:p>
            <a:pPr algn="just"/>
            <a:endParaRPr lang="en-US" b="1" dirty="0">
              <a:solidFill>
                <a:srgbClr val="00519E"/>
              </a:solidFill>
              <a:latin typeface="Arial" pitchFamily="34" charset="0"/>
              <a:cs typeface="Arial" pitchFamily="34" charset="0"/>
            </a:endParaRPr>
          </a:p>
          <a:p>
            <a:pPr algn="just"/>
            <a:r>
              <a:rPr lang="en-US" b="1" dirty="0">
                <a:solidFill>
                  <a:srgbClr val="00519E"/>
                </a:solidFill>
                <a:latin typeface="Arial" pitchFamily="34" charset="0"/>
                <a:cs typeface="Arial" pitchFamily="34" charset="0"/>
              </a:rPr>
              <a:t>The largest tank volumes for gaseous hydrogen transport are currently 26 cubic meters. Taking account of the low hydrogen density factor at 500 bar, this results in a load of around 1,100 kg hydrogen per lorry. This figure extrapolates to approximately 12,000 normal cubic meters of hydrogen. At 250 bar both the weight of hydrogen and its transport volume in Nm</a:t>
            </a:r>
            <a:r>
              <a:rPr lang="en-US" b="1" baseline="30000" dirty="0">
                <a:solidFill>
                  <a:srgbClr val="00519E"/>
                </a:solidFill>
                <a:latin typeface="Arial" pitchFamily="34" charset="0"/>
                <a:cs typeface="Arial" pitchFamily="34" charset="0"/>
              </a:rPr>
              <a:t>3</a:t>
            </a:r>
            <a:r>
              <a:rPr lang="en-US" b="1" dirty="0">
                <a:solidFill>
                  <a:srgbClr val="00519E"/>
                </a:solidFill>
                <a:latin typeface="Arial" pitchFamily="34" charset="0"/>
                <a:cs typeface="Arial" pitchFamily="34" charset="0"/>
              </a:rPr>
              <a:t> would be roughly halved. The ambition is the development of a 700 bar tube trailers (c. 1,500kg) in the coming years.</a:t>
            </a:r>
          </a:p>
        </p:txBody>
      </p:sp>
      <p:pic>
        <p:nvPicPr>
          <p:cNvPr id="3" name="Imagen 2">
            <a:extLst>
              <a:ext uri="{FF2B5EF4-FFF2-40B4-BE49-F238E27FC236}">
                <a16:creationId xmlns:a16="http://schemas.microsoft.com/office/drawing/2014/main" id="{C8EADA3C-30E2-4960-9A71-22CF037D5E20}"/>
              </a:ext>
            </a:extLst>
          </p:cNvPr>
          <p:cNvPicPr>
            <a:picLocks noChangeAspect="1"/>
          </p:cNvPicPr>
          <p:nvPr/>
        </p:nvPicPr>
        <p:blipFill>
          <a:blip r:embed="rId3"/>
          <a:stretch>
            <a:fillRect/>
          </a:stretch>
        </p:blipFill>
        <p:spPr>
          <a:xfrm>
            <a:off x="1430801" y="4293096"/>
            <a:ext cx="6453567" cy="2195572"/>
          </a:xfrm>
          <a:prstGeom prst="rect">
            <a:avLst/>
          </a:prstGeom>
        </p:spPr>
      </p:pic>
    </p:spTree>
    <p:extLst>
      <p:ext uri="{BB962C8B-B14F-4D97-AF65-F5344CB8AC3E}">
        <p14:creationId xmlns:p14="http://schemas.microsoft.com/office/powerpoint/2010/main" val="261076023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a:spLocks noGrp="1"/>
          </p:cNvSpPr>
          <p:nvPr>
            <p:ph type="title"/>
          </p:nvPr>
        </p:nvSpPr>
        <p:spPr>
          <a:xfrm>
            <a:off x="54756" y="628997"/>
            <a:ext cx="9089244" cy="639763"/>
          </a:xfrm>
        </p:spPr>
        <p:txBody>
          <a:bodyPr>
            <a:normAutofit/>
          </a:bodyPr>
          <a:lstStyle/>
          <a:p>
            <a:r>
              <a:rPr lang="en-US" altLang="es-ES" sz="2800" b="1" dirty="0">
                <a:solidFill>
                  <a:srgbClr val="2F9E37"/>
                </a:solidFill>
                <a:latin typeface="Arial" pitchFamily="34" charset="0"/>
                <a:ea typeface="TitilliumText22L Regular"/>
                <a:cs typeface="Arial" pitchFamily="34" charset="0"/>
              </a:rPr>
              <a:t>Compressed gas cylinders.</a:t>
            </a:r>
          </a:p>
        </p:txBody>
      </p:sp>
      <p:sp>
        <p:nvSpPr>
          <p:cNvPr id="11" name="10 Rectángulo redondeado"/>
          <p:cNvSpPr/>
          <p:nvPr/>
        </p:nvSpPr>
        <p:spPr>
          <a:xfrm>
            <a:off x="242894" y="1268760"/>
            <a:ext cx="8712968" cy="72008"/>
          </a:xfrm>
          <a:prstGeom prst="roundRect">
            <a:avLst/>
          </a:prstGeom>
          <a:solidFill>
            <a:srgbClr val="41A6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200" b="1" dirty="0">
              <a:solidFill>
                <a:sysClr val="windowText" lastClr="000000"/>
              </a:solidFill>
            </a:endParaRPr>
          </a:p>
        </p:txBody>
      </p:sp>
      <p:sp>
        <p:nvSpPr>
          <p:cNvPr id="25" name="11 Rectángulo">
            <a:extLst>
              <a:ext uri="{FF2B5EF4-FFF2-40B4-BE49-F238E27FC236}">
                <a16:creationId xmlns:a16="http://schemas.microsoft.com/office/drawing/2014/main" id="{F73E62CA-CDFB-481F-8CE4-69DB851D9A93}"/>
              </a:ext>
            </a:extLst>
          </p:cNvPr>
          <p:cNvSpPr/>
          <p:nvPr/>
        </p:nvSpPr>
        <p:spPr>
          <a:xfrm>
            <a:off x="0" y="6488668"/>
            <a:ext cx="9144000" cy="369332"/>
          </a:xfrm>
          <a:prstGeom prst="rect">
            <a:avLst/>
          </a:prstGeom>
        </p:spPr>
        <p:txBody>
          <a:bodyPr wrap="square">
            <a:spAutoFit/>
          </a:bodyPr>
          <a:lstStyle/>
          <a:p>
            <a:pPr lvl="0">
              <a:spcBef>
                <a:spcPct val="0"/>
              </a:spcBef>
              <a:defRPr/>
            </a:pPr>
            <a:r>
              <a:rPr lang="es-ES_tradnl" b="1" dirty="0">
                <a:solidFill>
                  <a:schemeClr val="bg1"/>
                </a:solidFill>
                <a:latin typeface="TitilliumText22L Regular"/>
                <a:cs typeface="TitilliumText22L Regular"/>
              </a:rPr>
              <a:t>Tema III				                                                       Transporte y distribución</a:t>
            </a:r>
          </a:p>
        </p:txBody>
      </p:sp>
      <p:pic>
        <p:nvPicPr>
          <p:cNvPr id="4" name="Imagen 3">
            <a:extLst>
              <a:ext uri="{FF2B5EF4-FFF2-40B4-BE49-F238E27FC236}">
                <a16:creationId xmlns:a16="http://schemas.microsoft.com/office/drawing/2014/main" id="{13E12DCA-764F-497A-8C73-CA651C89E20B}"/>
              </a:ext>
            </a:extLst>
          </p:cNvPr>
          <p:cNvPicPr>
            <a:picLocks noChangeAspect="1"/>
          </p:cNvPicPr>
          <p:nvPr/>
        </p:nvPicPr>
        <p:blipFill>
          <a:blip r:embed="rId3"/>
          <a:stretch>
            <a:fillRect/>
          </a:stretch>
        </p:blipFill>
        <p:spPr>
          <a:xfrm>
            <a:off x="54756" y="1563224"/>
            <a:ext cx="9055825" cy="2729872"/>
          </a:xfrm>
          <a:prstGeom prst="rect">
            <a:avLst/>
          </a:prstGeom>
        </p:spPr>
      </p:pic>
    </p:spTree>
    <p:extLst>
      <p:ext uri="{BB962C8B-B14F-4D97-AF65-F5344CB8AC3E}">
        <p14:creationId xmlns:p14="http://schemas.microsoft.com/office/powerpoint/2010/main" val="200654688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a:spLocks noGrp="1"/>
          </p:cNvSpPr>
          <p:nvPr>
            <p:ph type="title"/>
          </p:nvPr>
        </p:nvSpPr>
        <p:spPr>
          <a:xfrm>
            <a:off x="54756" y="628997"/>
            <a:ext cx="9089244" cy="639763"/>
          </a:xfrm>
        </p:spPr>
        <p:txBody>
          <a:bodyPr>
            <a:normAutofit/>
          </a:bodyPr>
          <a:lstStyle/>
          <a:p>
            <a:r>
              <a:rPr lang="en-US" altLang="es-ES" sz="2800" b="1" dirty="0">
                <a:solidFill>
                  <a:srgbClr val="2F9E37"/>
                </a:solidFill>
                <a:latin typeface="Arial" pitchFamily="34" charset="0"/>
                <a:ea typeface="TitilliumText22L Regular"/>
                <a:cs typeface="Arial" pitchFamily="34" charset="0"/>
              </a:rPr>
              <a:t>Compressed gas cylinders.</a:t>
            </a:r>
          </a:p>
        </p:txBody>
      </p:sp>
      <p:sp>
        <p:nvSpPr>
          <p:cNvPr id="11" name="10 Rectángulo redondeado"/>
          <p:cNvSpPr/>
          <p:nvPr/>
        </p:nvSpPr>
        <p:spPr>
          <a:xfrm>
            <a:off x="242894" y="1268760"/>
            <a:ext cx="8712968" cy="72008"/>
          </a:xfrm>
          <a:prstGeom prst="roundRect">
            <a:avLst/>
          </a:prstGeom>
          <a:solidFill>
            <a:srgbClr val="41A6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200" b="1" dirty="0">
              <a:solidFill>
                <a:sysClr val="windowText" lastClr="000000"/>
              </a:solidFill>
            </a:endParaRPr>
          </a:p>
        </p:txBody>
      </p:sp>
      <p:sp>
        <p:nvSpPr>
          <p:cNvPr id="25" name="11 Rectángulo">
            <a:extLst>
              <a:ext uri="{FF2B5EF4-FFF2-40B4-BE49-F238E27FC236}">
                <a16:creationId xmlns:a16="http://schemas.microsoft.com/office/drawing/2014/main" id="{F73E62CA-CDFB-481F-8CE4-69DB851D9A93}"/>
              </a:ext>
            </a:extLst>
          </p:cNvPr>
          <p:cNvSpPr/>
          <p:nvPr/>
        </p:nvSpPr>
        <p:spPr>
          <a:xfrm>
            <a:off x="0" y="6488668"/>
            <a:ext cx="9144000" cy="369332"/>
          </a:xfrm>
          <a:prstGeom prst="rect">
            <a:avLst/>
          </a:prstGeom>
        </p:spPr>
        <p:txBody>
          <a:bodyPr wrap="square">
            <a:spAutoFit/>
          </a:bodyPr>
          <a:lstStyle/>
          <a:p>
            <a:pPr lvl="0">
              <a:spcBef>
                <a:spcPct val="0"/>
              </a:spcBef>
              <a:defRPr/>
            </a:pPr>
            <a:r>
              <a:rPr lang="es-ES_tradnl" b="1" dirty="0">
                <a:solidFill>
                  <a:schemeClr val="bg1"/>
                </a:solidFill>
                <a:latin typeface="TitilliumText22L Regular"/>
                <a:cs typeface="TitilliumText22L Regular"/>
              </a:rPr>
              <a:t>Tema III				                                                       Transporte y distribución</a:t>
            </a:r>
          </a:p>
        </p:txBody>
      </p:sp>
      <p:pic>
        <p:nvPicPr>
          <p:cNvPr id="3" name="Imagen 2">
            <a:extLst>
              <a:ext uri="{FF2B5EF4-FFF2-40B4-BE49-F238E27FC236}">
                <a16:creationId xmlns:a16="http://schemas.microsoft.com/office/drawing/2014/main" id="{66252715-4058-4732-8F42-74E04A7EC890}"/>
              </a:ext>
            </a:extLst>
          </p:cNvPr>
          <p:cNvPicPr>
            <a:picLocks noChangeAspect="1"/>
          </p:cNvPicPr>
          <p:nvPr/>
        </p:nvPicPr>
        <p:blipFill>
          <a:blip r:embed="rId3"/>
          <a:stretch>
            <a:fillRect/>
          </a:stretch>
        </p:blipFill>
        <p:spPr>
          <a:xfrm>
            <a:off x="17450" y="1556792"/>
            <a:ext cx="9084213" cy="3032645"/>
          </a:xfrm>
          <a:prstGeom prst="rect">
            <a:avLst/>
          </a:prstGeom>
        </p:spPr>
      </p:pic>
    </p:spTree>
    <p:extLst>
      <p:ext uri="{BB962C8B-B14F-4D97-AF65-F5344CB8AC3E}">
        <p14:creationId xmlns:p14="http://schemas.microsoft.com/office/powerpoint/2010/main" val="250675567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a:spLocks noGrp="1"/>
          </p:cNvSpPr>
          <p:nvPr>
            <p:ph type="title"/>
          </p:nvPr>
        </p:nvSpPr>
        <p:spPr>
          <a:xfrm>
            <a:off x="54756" y="628997"/>
            <a:ext cx="9089244" cy="639763"/>
          </a:xfrm>
        </p:spPr>
        <p:txBody>
          <a:bodyPr>
            <a:normAutofit/>
          </a:bodyPr>
          <a:lstStyle/>
          <a:p>
            <a:r>
              <a:rPr lang="en-US" altLang="es-ES" sz="2800" b="1" dirty="0">
                <a:solidFill>
                  <a:srgbClr val="2F9E37"/>
                </a:solidFill>
                <a:latin typeface="Arial" pitchFamily="34" charset="0"/>
                <a:ea typeface="TitilliumText22L Regular"/>
                <a:cs typeface="Arial" pitchFamily="34" charset="0"/>
              </a:rPr>
              <a:t>Compressed gas cylinders.</a:t>
            </a:r>
          </a:p>
        </p:txBody>
      </p:sp>
      <p:sp>
        <p:nvSpPr>
          <p:cNvPr id="11" name="10 Rectángulo redondeado"/>
          <p:cNvSpPr/>
          <p:nvPr/>
        </p:nvSpPr>
        <p:spPr>
          <a:xfrm>
            <a:off x="242894" y="1268760"/>
            <a:ext cx="8712968" cy="72008"/>
          </a:xfrm>
          <a:prstGeom prst="roundRect">
            <a:avLst/>
          </a:prstGeom>
          <a:solidFill>
            <a:srgbClr val="41A6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200" b="1" dirty="0">
              <a:solidFill>
                <a:sysClr val="windowText" lastClr="000000"/>
              </a:solidFill>
            </a:endParaRPr>
          </a:p>
        </p:txBody>
      </p:sp>
      <p:sp>
        <p:nvSpPr>
          <p:cNvPr id="25" name="11 Rectángulo">
            <a:extLst>
              <a:ext uri="{FF2B5EF4-FFF2-40B4-BE49-F238E27FC236}">
                <a16:creationId xmlns:a16="http://schemas.microsoft.com/office/drawing/2014/main" id="{F73E62CA-CDFB-481F-8CE4-69DB851D9A93}"/>
              </a:ext>
            </a:extLst>
          </p:cNvPr>
          <p:cNvSpPr/>
          <p:nvPr/>
        </p:nvSpPr>
        <p:spPr>
          <a:xfrm>
            <a:off x="0" y="6488668"/>
            <a:ext cx="9144000" cy="369332"/>
          </a:xfrm>
          <a:prstGeom prst="rect">
            <a:avLst/>
          </a:prstGeom>
        </p:spPr>
        <p:txBody>
          <a:bodyPr wrap="square">
            <a:spAutoFit/>
          </a:bodyPr>
          <a:lstStyle/>
          <a:p>
            <a:pPr lvl="0">
              <a:spcBef>
                <a:spcPct val="0"/>
              </a:spcBef>
              <a:defRPr/>
            </a:pPr>
            <a:r>
              <a:rPr lang="es-ES_tradnl" b="1" dirty="0">
                <a:solidFill>
                  <a:schemeClr val="bg1"/>
                </a:solidFill>
                <a:latin typeface="TitilliumText22L Regular"/>
                <a:cs typeface="TitilliumText22L Regular"/>
              </a:rPr>
              <a:t>Tema III				                                                       Transporte y distribución</a:t>
            </a:r>
          </a:p>
        </p:txBody>
      </p:sp>
      <p:pic>
        <p:nvPicPr>
          <p:cNvPr id="4" name="Imagen 3">
            <a:extLst>
              <a:ext uri="{FF2B5EF4-FFF2-40B4-BE49-F238E27FC236}">
                <a16:creationId xmlns:a16="http://schemas.microsoft.com/office/drawing/2014/main" id="{46D73396-21F3-4779-B87B-90CD0C4D7D96}"/>
              </a:ext>
            </a:extLst>
          </p:cNvPr>
          <p:cNvPicPr>
            <a:picLocks noChangeAspect="1"/>
          </p:cNvPicPr>
          <p:nvPr/>
        </p:nvPicPr>
        <p:blipFill>
          <a:blip r:embed="rId3"/>
          <a:stretch>
            <a:fillRect/>
          </a:stretch>
        </p:blipFill>
        <p:spPr>
          <a:xfrm>
            <a:off x="0" y="1422655"/>
            <a:ext cx="9165001" cy="4310601"/>
          </a:xfrm>
          <a:prstGeom prst="rect">
            <a:avLst/>
          </a:prstGeom>
        </p:spPr>
      </p:pic>
    </p:spTree>
    <p:extLst>
      <p:ext uri="{BB962C8B-B14F-4D97-AF65-F5344CB8AC3E}">
        <p14:creationId xmlns:p14="http://schemas.microsoft.com/office/powerpoint/2010/main" val="124502698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a:spLocks noGrp="1"/>
          </p:cNvSpPr>
          <p:nvPr>
            <p:ph type="title"/>
          </p:nvPr>
        </p:nvSpPr>
        <p:spPr>
          <a:xfrm>
            <a:off x="54756" y="628997"/>
            <a:ext cx="9089244" cy="639763"/>
          </a:xfrm>
        </p:spPr>
        <p:txBody>
          <a:bodyPr>
            <a:normAutofit/>
          </a:bodyPr>
          <a:lstStyle/>
          <a:p>
            <a:r>
              <a:rPr lang="en-US" altLang="es-ES" sz="2800" b="1" dirty="0">
                <a:solidFill>
                  <a:srgbClr val="2F9E37"/>
                </a:solidFill>
                <a:latin typeface="Arial" pitchFamily="34" charset="0"/>
                <a:ea typeface="TitilliumText22L Regular"/>
                <a:cs typeface="Arial" pitchFamily="34" charset="0"/>
              </a:rPr>
              <a:t>Compressed gas cylinders.</a:t>
            </a:r>
          </a:p>
        </p:txBody>
      </p:sp>
      <p:sp>
        <p:nvSpPr>
          <p:cNvPr id="11" name="10 Rectángulo redondeado"/>
          <p:cNvSpPr/>
          <p:nvPr/>
        </p:nvSpPr>
        <p:spPr>
          <a:xfrm>
            <a:off x="242894" y="1268760"/>
            <a:ext cx="8712968" cy="72008"/>
          </a:xfrm>
          <a:prstGeom prst="roundRect">
            <a:avLst/>
          </a:prstGeom>
          <a:solidFill>
            <a:srgbClr val="41A6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200" b="1" dirty="0">
              <a:solidFill>
                <a:sysClr val="windowText" lastClr="000000"/>
              </a:solidFill>
            </a:endParaRPr>
          </a:p>
        </p:txBody>
      </p:sp>
      <p:sp>
        <p:nvSpPr>
          <p:cNvPr id="25" name="11 Rectángulo">
            <a:extLst>
              <a:ext uri="{FF2B5EF4-FFF2-40B4-BE49-F238E27FC236}">
                <a16:creationId xmlns:a16="http://schemas.microsoft.com/office/drawing/2014/main" id="{F73E62CA-CDFB-481F-8CE4-69DB851D9A93}"/>
              </a:ext>
            </a:extLst>
          </p:cNvPr>
          <p:cNvSpPr/>
          <p:nvPr/>
        </p:nvSpPr>
        <p:spPr>
          <a:xfrm>
            <a:off x="0" y="6488668"/>
            <a:ext cx="9144000" cy="369332"/>
          </a:xfrm>
          <a:prstGeom prst="rect">
            <a:avLst/>
          </a:prstGeom>
        </p:spPr>
        <p:txBody>
          <a:bodyPr wrap="square">
            <a:spAutoFit/>
          </a:bodyPr>
          <a:lstStyle/>
          <a:p>
            <a:pPr lvl="0">
              <a:spcBef>
                <a:spcPct val="0"/>
              </a:spcBef>
              <a:defRPr/>
            </a:pPr>
            <a:r>
              <a:rPr lang="es-ES_tradnl" b="1" dirty="0">
                <a:solidFill>
                  <a:schemeClr val="bg1"/>
                </a:solidFill>
                <a:latin typeface="TitilliumText22L Regular"/>
                <a:cs typeface="TitilliumText22L Regular"/>
              </a:rPr>
              <a:t>Tema III				                                                       Transporte y distribución</a:t>
            </a:r>
          </a:p>
        </p:txBody>
      </p:sp>
      <p:pic>
        <p:nvPicPr>
          <p:cNvPr id="7" name="Imagen 6">
            <a:extLst>
              <a:ext uri="{FF2B5EF4-FFF2-40B4-BE49-F238E27FC236}">
                <a16:creationId xmlns:a16="http://schemas.microsoft.com/office/drawing/2014/main" id="{2E1D2D3B-9389-4DFC-A466-E9617F6C6E49}"/>
              </a:ext>
            </a:extLst>
          </p:cNvPr>
          <p:cNvPicPr>
            <a:picLocks noChangeAspect="1"/>
          </p:cNvPicPr>
          <p:nvPr/>
        </p:nvPicPr>
        <p:blipFill>
          <a:blip r:embed="rId3"/>
          <a:stretch>
            <a:fillRect/>
          </a:stretch>
        </p:blipFill>
        <p:spPr>
          <a:xfrm>
            <a:off x="0" y="1363638"/>
            <a:ext cx="9144000" cy="4852416"/>
          </a:xfrm>
          <a:prstGeom prst="rect">
            <a:avLst/>
          </a:prstGeom>
        </p:spPr>
      </p:pic>
    </p:spTree>
    <p:extLst>
      <p:ext uri="{BB962C8B-B14F-4D97-AF65-F5344CB8AC3E}">
        <p14:creationId xmlns:p14="http://schemas.microsoft.com/office/powerpoint/2010/main" val="313774245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a:spLocks noGrp="1"/>
          </p:cNvSpPr>
          <p:nvPr>
            <p:ph type="title"/>
          </p:nvPr>
        </p:nvSpPr>
        <p:spPr>
          <a:xfrm>
            <a:off x="54756" y="188640"/>
            <a:ext cx="9089244" cy="639763"/>
          </a:xfrm>
        </p:spPr>
        <p:txBody>
          <a:bodyPr>
            <a:normAutofit/>
          </a:bodyPr>
          <a:lstStyle/>
          <a:p>
            <a:r>
              <a:rPr lang="en-US" altLang="es-ES" sz="2800" b="1" dirty="0">
                <a:solidFill>
                  <a:srgbClr val="2F9E37"/>
                </a:solidFill>
                <a:latin typeface="Arial" pitchFamily="34" charset="0"/>
                <a:ea typeface="TitilliumText22L Regular"/>
                <a:cs typeface="Arial" pitchFamily="34" charset="0"/>
              </a:rPr>
              <a:t>Cryogenic liquid tankers.</a:t>
            </a:r>
          </a:p>
        </p:txBody>
      </p:sp>
      <p:sp>
        <p:nvSpPr>
          <p:cNvPr id="11" name="10 Rectángulo redondeado"/>
          <p:cNvSpPr/>
          <p:nvPr/>
        </p:nvSpPr>
        <p:spPr>
          <a:xfrm>
            <a:off x="242894" y="836712"/>
            <a:ext cx="8712968" cy="72008"/>
          </a:xfrm>
          <a:prstGeom prst="roundRect">
            <a:avLst/>
          </a:prstGeom>
          <a:solidFill>
            <a:srgbClr val="41A6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200" b="1" dirty="0">
              <a:solidFill>
                <a:sysClr val="windowText" lastClr="000000"/>
              </a:solidFill>
            </a:endParaRPr>
          </a:p>
        </p:txBody>
      </p:sp>
      <p:sp>
        <p:nvSpPr>
          <p:cNvPr id="25" name="11 Rectángulo">
            <a:extLst>
              <a:ext uri="{FF2B5EF4-FFF2-40B4-BE49-F238E27FC236}">
                <a16:creationId xmlns:a16="http://schemas.microsoft.com/office/drawing/2014/main" id="{F73E62CA-CDFB-481F-8CE4-69DB851D9A93}"/>
              </a:ext>
            </a:extLst>
          </p:cNvPr>
          <p:cNvSpPr/>
          <p:nvPr/>
        </p:nvSpPr>
        <p:spPr>
          <a:xfrm>
            <a:off x="0" y="6488668"/>
            <a:ext cx="9144000" cy="369332"/>
          </a:xfrm>
          <a:prstGeom prst="rect">
            <a:avLst/>
          </a:prstGeom>
        </p:spPr>
        <p:txBody>
          <a:bodyPr wrap="square">
            <a:spAutoFit/>
          </a:bodyPr>
          <a:lstStyle/>
          <a:p>
            <a:pPr lvl="0">
              <a:spcBef>
                <a:spcPct val="0"/>
              </a:spcBef>
              <a:defRPr/>
            </a:pPr>
            <a:r>
              <a:rPr lang="es-ES_tradnl" b="1" dirty="0">
                <a:solidFill>
                  <a:schemeClr val="bg1"/>
                </a:solidFill>
                <a:latin typeface="TitilliumText22L Regular"/>
                <a:cs typeface="TitilliumText22L Regular"/>
              </a:rPr>
              <a:t>Tema III				                                                       Transporte y distribución</a:t>
            </a:r>
          </a:p>
        </p:txBody>
      </p:sp>
      <p:pic>
        <p:nvPicPr>
          <p:cNvPr id="16386" name="Picture 2">
            <a:extLst>
              <a:ext uri="{FF2B5EF4-FFF2-40B4-BE49-F238E27FC236}">
                <a16:creationId xmlns:a16="http://schemas.microsoft.com/office/drawing/2014/main" id="{7F2449DE-2860-4974-BBF3-86BF48CCA67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756" y="1052736"/>
            <a:ext cx="9089244" cy="4536635"/>
          </a:xfrm>
          <a:prstGeom prst="rect">
            <a:avLst/>
          </a:prstGeom>
          <a:noFill/>
          <a:extLst>
            <a:ext uri="{909E8E84-426E-40DD-AFC4-6F175D3DCCD1}">
              <a14:hiddenFill xmlns:a14="http://schemas.microsoft.com/office/drawing/2010/main">
                <a:solidFill>
                  <a:srgbClr val="FFFFFF"/>
                </a:solidFill>
              </a14:hiddenFill>
            </a:ext>
          </a:extLst>
        </p:spPr>
      </p:pic>
      <p:sp>
        <p:nvSpPr>
          <p:cNvPr id="9" name="CuadroTexto 8">
            <a:extLst>
              <a:ext uri="{FF2B5EF4-FFF2-40B4-BE49-F238E27FC236}">
                <a16:creationId xmlns:a16="http://schemas.microsoft.com/office/drawing/2014/main" id="{214DC049-A133-4EE3-B3FA-B0D39C343ABE}"/>
              </a:ext>
            </a:extLst>
          </p:cNvPr>
          <p:cNvSpPr txBox="1"/>
          <p:nvPr/>
        </p:nvSpPr>
        <p:spPr>
          <a:xfrm>
            <a:off x="27378" y="5577355"/>
            <a:ext cx="9089244" cy="923330"/>
          </a:xfrm>
          <a:prstGeom prst="rect">
            <a:avLst/>
          </a:prstGeom>
          <a:noFill/>
        </p:spPr>
        <p:txBody>
          <a:bodyPr wrap="square">
            <a:spAutoFit/>
          </a:bodyPr>
          <a:lstStyle/>
          <a:p>
            <a:pPr algn="just"/>
            <a:r>
              <a:rPr lang="en-US" b="1" i="0" dirty="0">
                <a:solidFill>
                  <a:srgbClr val="0000FF"/>
                </a:solidFill>
                <a:effectLst/>
              </a:rPr>
              <a:t>LH2-sized tank cars have a capacity of 7,711 kg. The pressure within the tank is typically 1.7 bara or lower and the temperature is usually below −252.87 °C. The boil-off rate is around 0.3–0.6% per day.</a:t>
            </a:r>
            <a:endParaRPr lang="en-GB" b="1" dirty="0">
              <a:solidFill>
                <a:srgbClr val="0000FF"/>
              </a:solidFill>
            </a:endParaRPr>
          </a:p>
        </p:txBody>
      </p:sp>
    </p:spTree>
    <p:extLst>
      <p:ext uri="{BB962C8B-B14F-4D97-AF65-F5344CB8AC3E}">
        <p14:creationId xmlns:p14="http://schemas.microsoft.com/office/powerpoint/2010/main" val="326458748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a:spLocks noGrp="1"/>
          </p:cNvSpPr>
          <p:nvPr>
            <p:ph type="title"/>
          </p:nvPr>
        </p:nvSpPr>
        <p:spPr>
          <a:xfrm>
            <a:off x="54756" y="268957"/>
            <a:ext cx="9089244" cy="639763"/>
          </a:xfrm>
        </p:spPr>
        <p:txBody>
          <a:bodyPr>
            <a:normAutofit/>
          </a:bodyPr>
          <a:lstStyle/>
          <a:p>
            <a:r>
              <a:rPr lang="en-US" altLang="es-ES" sz="2800" b="1" dirty="0">
                <a:solidFill>
                  <a:srgbClr val="2F9E37"/>
                </a:solidFill>
                <a:latin typeface="Arial" pitchFamily="34" charset="0"/>
                <a:ea typeface="TitilliumText22L Regular"/>
                <a:cs typeface="Arial" pitchFamily="34" charset="0"/>
              </a:rPr>
              <a:t>Cryogenic liquid tankers.</a:t>
            </a:r>
          </a:p>
        </p:txBody>
      </p:sp>
      <p:sp>
        <p:nvSpPr>
          <p:cNvPr id="11" name="10 Rectángulo redondeado"/>
          <p:cNvSpPr/>
          <p:nvPr/>
        </p:nvSpPr>
        <p:spPr>
          <a:xfrm>
            <a:off x="242894" y="836712"/>
            <a:ext cx="8712968" cy="72008"/>
          </a:xfrm>
          <a:prstGeom prst="roundRect">
            <a:avLst/>
          </a:prstGeom>
          <a:solidFill>
            <a:srgbClr val="41A6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200" b="1" dirty="0">
              <a:solidFill>
                <a:sysClr val="windowText" lastClr="000000"/>
              </a:solidFill>
            </a:endParaRPr>
          </a:p>
        </p:txBody>
      </p:sp>
      <p:sp>
        <p:nvSpPr>
          <p:cNvPr id="25" name="11 Rectángulo">
            <a:extLst>
              <a:ext uri="{FF2B5EF4-FFF2-40B4-BE49-F238E27FC236}">
                <a16:creationId xmlns:a16="http://schemas.microsoft.com/office/drawing/2014/main" id="{F73E62CA-CDFB-481F-8CE4-69DB851D9A93}"/>
              </a:ext>
            </a:extLst>
          </p:cNvPr>
          <p:cNvSpPr/>
          <p:nvPr/>
        </p:nvSpPr>
        <p:spPr>
          <a:xfrm>
            <a:off x="0" y="6488668"/>
            <a:ext cx="9144000" cy="369332"/>
          </a:xfrm>
          <a:prstGeom prst="rect">
            <a:avLst/>
          </a:prstGeom>
        </p:spPr>
        <p:txBody>
          <a:bodyPr wrap="square">
            <a:spAutoFit/>
          </a:bodyPr>
          <a:lstStyle/>
          <a:p>
            <a:pPr lvl="0">
              <a:spcBef>
                <a:spcPct val="0"/>
              </a:spcBef>
              <a:defRPr/>
            </a:pPr>
            <a:r>
              <a:rPr lang="es-ES_tradnl" b="1" dirty="0">
                <a:solidFill>
                  <a:schemeClr val="bg1"/>
                </a:solidFill>
                <a:latin typeface="TitilliumText22L Regular"/>
                <a:cs typeface="TitilliumText22L Regular"/>
              </a:rPr>
              <a:t>Tema III				                                                       Transporte y distribución</a:t>
            </a:r>
          </a:p>
        </p:txBody>
      </p:sp>
      <p:sp>
        <p:nvSpPr>
          <p:cNvPr id="26" name="CuadroTexto 25">
            <a:extLst>
              <a:ext uri="{FF2B5EF4-FFF2-40B4-BE49-F238E27FC236}">
                <a16:creationId xmlns:a16="http://schemas.microsoft.com/office/drawing/2014/main" id="{6166B1EE-A21A-479E-94D7-6B3E79BAFD4A}"/>
              </a:ext>
            </a:extLst>
          </p:cNvPr>
          <p:cNvSpPr txBox="1"/>
          <p:nvPr/>
        </p:nvSpPr>
        <p:spPr>
          <a:xfrm>
            <a:off x="71444" y="908720"/>
            <a:ext cx="8901106" cy="6186309"/>
          </a:xfrm>
          <a:prstGeom prst="rect">
            <a:avLst/>
          </a:prstGeom>
          <a:noFill/>
        </p:spPr>
        <p:txBody>
          <a:bodyPr wrap="square">
            <a:spAutoFit/>
          </a:bodyPr>
          <a:lstStyle/>
          <a:p>
            <a:pPr algn="just"/>
            <a:r>
              <a:rPr lang="en-US" b="1" dirty="0">
                <a:solidFill>
                  <a:srgbClr val="00519E"/>
                </a:solidFill>
                <a:latin typeface="Arial" pitchFamily="34" charset="0"/>
                <a:cs typeface="Arial" pitchFamily="34" charset="0"/>
              </a:rPr>
              <a:t>As an alternative, hydrogen can be transported in liquid form in lorries or other means of transport. In comparison to pressure gas vessels, more hydrogen can be carried with an LH2 trailer, as the density of liquid hydrogen is higher than that of gaseous hydrogen. </a:t>
            </a:r>
          </a:p>
          <a:p>
            <a:pPr algn="just"/>
            <a:endParaRPr lang="en-US" b="1" dirty="0">
              <a:solidFill>
                <a:srgbClr val="00519E"/>
              </a:solidFill>
              <a:latin typeface="Arial" pitchFamily="34" charset="0"/>
              <a:cs typeface="Arial" pitchFamily="34" charset="0"/>
            </a:endParaRPr>
          </a:p>
          <a:p>
            <a:pPr algn="just"/>
            <a:r>
              <a:rPr lang="en-US" b="1" dirty="0">
                <a:solidFill>
                  <a:srgbClr val="00519E"/>
                </a:solidFill>
                <a:latin typeface="Arial" pitchFamily="34" charset="0"/>
                <a:cs typeface="Arial" pitchFamily="34" charset="0"/>
              </a:rPr>
              <a:t>Since the density even of liquid hydrogen is well below that of liquid fuels, at approx. 800 kg/m</a:t>
            </a:r>
            <a:r>
              <a:rPr lang="en-US" b="1" baseline="30000" dirty="0">
                <a:solidFill>
                  <a:srgbClr val="00519E"/>
                </a:solidFill>
                <a:latin typeface="Arial" pitchFamily="34" charset="0"/>
                <a:cs typeface="Arial" pitchFamily="34" charset="0"/>
              </a:rPr>
              <a:t>3</a:t>
            </a:r>
            <a:r>
              <a:rPr lang="en-US" b="1" dirty="0">
                <a:solidFill>
                  <a:srgbClr val="00519E"/>
                </a:solidFill>
                <a:latin typeface="Arial" pitchFamily="34" charset="0"/>
                <a:cs typeface="Arial" pitchFamily="34" charset="0"/>
              </a:rPr>
              <a:t>, in this case too only relatively moderate masses of hydrogen are transported. At a density of 70.8 kg/m</a:t>
            </a:r>
            <a:r>
              <a:rPr lang="en-US" b="1" baseline="30000" dirty="0">
                <a:solidFill>
                  <a:srgbClr val="00519E"/>
                </a:solidFill>
                <a:latin typeface="Arial" pitchFamily="34" charset="0"/>
                <a:cs typeface="Arial" pitchFamily="34" charset="0"/>
              </a:rPr>
              <a:t>3</a:t>
            </a:r>
            <a:r>
              <a:rPr lang="en-US" b="1" dirty="0">
                <a:solidFill>
                  <a:srgbClr val="00519E"/>
                </a:solidFill>
                <a:latin typeface="Arial" pitchFamily="34" charset="0"/>
                <a:cs typeface="Arial" pitchFamily="34" charset="0"/>
              </a:rPr>
              <a:t> , around 3,500 kg of liquid hydrogen or almost 40,000 Nm</a:t>
            </a:r>
            <a:r>
              <a:rPr lang="en-US" b="1" baseline="30000" dirty="0">
                <a:solidFill>
                  <a:srgbClr val="00519E"/>
                </a:solidFill>
                <a:latin typeface="Arial" pitchFamily="34" charset="0"/>
                <a:cs typeface="Arial" pitchFamily="34" charset="0"/>
              </a:rPr>
              <a:t>3</a:t>
            </a:r>
            <a:r>
              <a:rPr lang="en-US" b="1" dirty="0">
                <a:solidFill>
                  <a:srgbClr val="00519E"/>
                </a:solidFill>
                <a:latin typeface="Arial" pitchFamily="34" charset="0"/>
                <a:cs typeface="Arial" pitchFamily="34" charset="0"/>
              </a:rPr>
              <a:t> can be carried at a loading volume of 50 m</a:t>
            </a:r>
            <a:r>
              <a:rPr lang="en-US" b="1" baseline="30000" dirty="0">
                <a:solidFill>
                  <a:srgbClr val="00519E"/>
                </a:solidFill>
                <a:latin typeface="Arial" pitchFamily="34" charset="0"/>
                <a:cs typeface="Arial" pitchFamily="34" charset="0"/>
              </a:rPr>
              <a:t>3</a:t>
            </a:r>
            <a:r>
              <a:rPr lang="en-US" b="1" dirty="0">
                <a:solidFill>
                  <a:srgbClr val="00519E"/>
                </a:solidFill>
                <a:latin typeface="Arial" pitchFamily="34" charset="0"/>
                <a:cs typeface="Arial" pitchFamily="34" charset="0"/>
              </a:rPr>
              <a:t>. </a:t>
            </a:r>
          </a:p>
          <a:p>
            <a:pPr algn="just"/>
            <a:endParaRPr lang="en-US" b="1" dirty="0">
              <a:solidFill>
                <a:srgbClr val="00519E"/>
              </a:solidFill>
              <a:latin typeface="Arial" pitchFamily="34" charset="0"/>
              <a:cs typeface="Arial" pitchFamily="34" charset="0"/>
            </a:endParaRPr>
          </a:p>
          <a:p>
            <a:pPr algn="just"/>
            <a:r>
              <a:rPr lang="en-US" b="1" dirty="0">
                <a:solidFill>
                  <a:srgbClr val="00519E"/>
                </a:solidFill>
                <a:latin typeface="Arial" pitchFamily="34" charset="0"/>
                <a:cs typeface="Arial" pitchFamily="34" charset="0"/>
              </a:rPr>
              <a:t>Over longer distances it is usually more cost-effective to transport hydrogen in liquid form, since a liquid hydrogen tank can hold substantially more hydrogen than a pressurized gas tank. For the purposes of liquid transport the hydrogen is loaded into insulated cryogenic tanks. LH2 trailers have a range of approximately 4,000 km. Over the journey time the cryogenic hydrogen heats up, causing the pressure in the container to rise. </a:t>
            </a:r>
          </a:p>
          <a:p>
            <a:pPr algn="just"/>
            <a:endParaRPr lang="en-US" b="1" dirty="0">
              <a:solidFill>
                <a:srgbClr val="00519E"/>
              </a:solidFill>
              <a:latin typeface="Arial" pitchFamily="34" charset="0"/>
              <a:cs typeface="Arial" pitchFamily="34" charset="0"/>
            </a:endParaRPr>
          </a:p>
          <a:p>
            <a:pPr algn="just"/>
            <a:r>
              <a:rPr lang="en-US" b="1" dirty="0">
                <a:solidFill>
                  <a:srgbClr val="00519E"/>
                </a:solidFill>
                <a:latin typeface="Arial" pitchFamily="34" charset="0"/>
                <a:cs typeface="Arial" pitchFamily="34" charset="0"/>
              </a:rPr>
              <a:t>Similarly, to lorry transport, LH2 can also be transported by ship or by rail, provided that suitable waterways, railway lines and loading terminals are available.</a:t>
            </a:r>
          </a:p>
          <a:p>
            <a:pPr algn="just"/>
            <a:r>
              <a:rPr lang="en-US" b="1" dirty="0">
                <a:solidFill>
                  <a:srgbClr val="00519E"/>
                </a:solidFill>
                <a:latin typeface="Arial" pitchFamily="34" charset="0"/>
                <a:cs typeface="Arial" pitchFamily="34" charset="0"/>
              </a:rPr>
              <a:t> </a:t>
            </a:r>
          </a:p>
          <a:p>
            <a:pPr algn="just"/>
            <a:endParaRPr lang="en-US" b="1" dirty="0">
              <a:solidFill>
                <a:srgbClr val="00519E"/>
              </a:solidFill>
              <a:latin typeface="Arial" pitchFamily="34" charset="0"/>
              <a:cs typeface="Arial" pitchFamily="34" charset="0"/>
            </a:endParaRPr>
          </a:p>
        </p:txBody>
      </p:sp>
    </p:spTree>
    <p:extLst>
      <p:ext uri="{BB962C8B-B14F-4D97-AF65-F5344CB8AC3E}">
        <p14:creationId xmlns:p14="http://schemas.microsoft.com/office/powerpoint/2010/main" val="169746149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a:spLocks noGrp="1"/>
          </p:cNvSpPr>
          <p:nvPr>
            <p:ph type="title"/>
          </p:nvPr>
        </p:nvSpPr>
        <p:spPr>
          <a:xfrm>
            <a:off x="54756" y="188640"/>
            <a:ext cx="9089244" cy="639763"/>
          </a:xfrm>
        </p:spPr>
        <p:txBody>
          <a:bodyPr>
            <a:normAutofit/>
          </a:bodyPr>
          <a:lstStyle/>
          <a:p>
            <a:r>
              <a:rPr lang="en-US" altLang="es-ES" sz="2800" b="1" dirty="0">
                <a:solidFill>
                  <a:srgbClr val="2F9E37"/>
                </a:solidFill>
                <a:latin typeface="Arial" pitchFamily="34" charset="0"/>
                <a:ea typeface="TitilliumText22L Regular"/>
                <a:cs typeface="Arial" pitchFamily="34" charset="0"/>
              </a:rPr>
              <a:t>Cryogenic liquid tankers.</a:t>
            </a:r>
          </a:p>
        </p:txBody>
      </p:sp>
      <p:sp>
        <p:nvSpPr>
          <p:cNvPr id="11" name="10 Rectángulo redondeado"/>
          <p:cNvSpPr/>
          <p:nvPr/>
        </p:nvSpPr>
        <p:spPr>
          <a:xfrm>
            <a:off x="242894" y="836712"/>
            <a:ext cx="8712968" cy="72008"/>
          </a:xfrm>
          <a:prstGeom prst="roundRect">
            <a:avLst/>
          </a:prstGeom>
          <a:solidFill>
            <a:srgbClr val="41A6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200" b="1" dirty="0">
              <a:solidFill>
                <a:sysClr val="windowText" lastClr="000000"/>
              </a:solidFill>
            </a:endParaRPr>
          </a:p>
        </p:txBody>
      </p:sp>
      <p:sp>
        <p:nvSpPr>
          <p:cNvPr id="25" name="11 Rectángulo">
            <a:extLst>
              <a:ext uri="{FF2B5EF4-FFF2-40B4-BE49-F238E27FC236}">
                <a16:creationId xmlns:a16="http://schemas.microsoft.com/office/drawing/2014/main" id="{F73E62CA-CDFB-481F-8CE4-69DB851D9A93}"/>
              </a:ext>
            </a:extLst>
          </p:cNvPr>
          <p:cNvSpPr/>
          <p:nvPr/>
        </p:nvSpPr>
        <p:spPr>
          <a:xfrm>
            <a:off x="0" y="6488668"/>
            <a:ext cx="9144000" cy="369332"/>
          </a:xfrm>
          <a:prstGeom prst="rect">
            <a:avLst/>
          </a:prstGeom>
        </p:spPr>
        <p:txBody>
          <a:bodyPr wrap="square">
            <a:spAutoFit/>
          </a:bodyPr>
          <a:lstStyle/>
          <a:p>
            <a:pPr lvl="0">
              <a:spcBef>
                <a:spcPct val="0"/>
              </a:spcBef>
              <a:defRPr/>
            </a:pPr>
            <a:r>
              <a:rPr lang="es-ES_tradnl" b="1" dirty="0">
                <a:solidFill>
                  <a:schemeClr val="bg1"/>
                </a:solidFill>
                <a:latin typeface="TitilliumText22L Regular"/>
                <a:cs typeface="TitilliumText22L Regular"/>
              </a:rPr>
              <a:t>Tema III				                                                       Transporte y distribución</a:t>
            </a:r>
          </a:p>
        </p:txBody>
      </p:sp>
      <p:sp>
        <p:nvSpPr>
          <p:cNvPr id="26" name="CuadroTexto 25">
            <a:extLst>
              <a:ext uri="{FF2B5EF4-FFF2-40B4-BE49-F238E27FC236}">
                <a16:creationId xmlns:a16="http://schemas.microsoft.com/office/drawing/2014/main" id="{6166B1EE-A21A-479E-94D7-6B3E79BAFD4A}"/>
              </a:ext>
            </a:extLst>
          </p:cNvPr>
          <p:cNvSpPr txBox="1"/>
          <p:nvPr/>
        </p:nvSpPr>
        <p:spPr>
          <a:xfrm>
            <a:off x="71444" y="980728"/>
            <a:ext cx="8901106" cy="2862322"/>
          </a:xfrm>
          <a:prstGeom prst="rect">
            <a:avLst/>
          </a:prstGeom>
          <a:noFill/>
        </p:spPr>
        <p:txBody>
          <a:bodyPr wrap="square">
            <a:spAutoFit/>
          </a:bodyPr>
          <a:lstStyle/>
          <a:p>
            <a:pPr algn="just"/>
            <a:r>
              <a:rPr lang="en-US" b="1" dirty="0">
                <a:solidFill>
                  <a:srgbClr val="00519E"/>
                </a:solidFill>
                <a:latin typeface="Arial" pitchFamily="34" charset="0"/>
                <a:cs typeface="Arial" pitchFamily="34" charset="0"/>
              </a:rPr>
              <a:t>H</a:t>
            </a:r>
            <a:r>
              <a:rPr lang="en-US" b="1" baseline="-25000" dirty="0">
                <a:solidFill>
                  <a:srgbClr val="00519E"/>
                </a:solidFill>
                <a:latin typeface="Arial" pitchFamily="34" charset="0"/>
                <a:cs typeface="Arial" pitchFamily="34" charset="0"/>
              </a:rPr>
              <a:t>2</a:t>
            </a:r>
            <a:r>
              <a:rPr lang="en-US" b="1" dirty="0">
                <a:solidFill>
                  <a:srgbClr val="00519E"/>
                </a:solidFill>
                <a:latin typeface="Arial" pitchFamily="34" charset="0"/>
                <a:cs typeface="Arial" pitchFamily="34" charset="0"/>
              </a:rPr>
              <a:t> in liquid form is the most conventional means of transporting bulk hydrogen on the road. The H</a:t>
            </a:r>
            <a:r>
              <a:rPr lang="en-US" b="1" baseline="-25000" dirty="0">
                <a:solidFill>
                  <a:srgbClr val="00519E"/>
                </a:solidFill>
                <a:latin typeface="Arial" pitchFamily="34" charset="0"/>
                <a:cs typeface="Arial" pitchFamily="34" charset="0"/>
              </a:rPr>
              <a:t>2</a:t>
            </a:r>
            <a:r>
              <a:rPr lang="en-US" b="1" dirty="0">
                <a:solidFill>
                  <a:srgbClr val="00519E"/>
                </a:solidFill>
                <a:latin typeface="Arial" pitchFamily="34" charset="0"/>
                <a:cs typeface="Arial" pitchFamily="34" charset="0"/>
              </a:rPr>
              <a:t> is stored at -253°C in super-insulated ‘cryogenic’ tankers. However, liquefaction is energy intensive and storage/transport of the LH2 results in heat ingress and losses due to evaporation. </a:t>
            </a:r>
          </a:p>
          <a:p>
            <a:pPr algn="just"/>
            <a:endParaRPr lang="en-US" b="1" dirty="0">
              <a:solidFill>
                <a:srgbClr val="00519E"/>
              </a:solidFill>
              <a:latin typeface="Arial" pitchFamily="34" charset="0"/>
              <a:cs typeface="Arial" pitchFamily="34" charset="0"/>
            </a:endParaRPr>
          </a:p>
          <a:p>
            <a:pPr algn="just"/>
            <a:r>
              <a:rPr lang="en-US" b="1" dirty="0">
                <a:solidFill>
                  <a:srgbClr val="00519E"/>
                </a:solidFill>
                <a:latin typeface="Arial" pitchFamily="34" charset="0"/>
                <a:cs typeface="Arial" pitchFamily="34" charset="0"/>
              </a:rPr>
              <a:t>“Boil-off” losses can be reduced by improved insulation concepts or, as illustrated by NASA, by an integrated refrigeration and storage system. It should be noted that most of the boil-off happens during transfer phase (Storage to Trailer, Trailer to local storage), far above the vaporization inside storage tanks.</a:t>
            </a:r>
          </a:p>
        </p:txBody>
      </p:sp>
      <p:pic>
        <p:nvPicPr>
          <p:cNvPr id="3" name="Imagen 2">
            <a:extLst>
              <a:ext uri="{FF2B5EF4-FFF2-40B4-BE49-F238E27FC236}">
                <a16:creationId xmlns:a16="http://schemas.microsoft.com/office/drawing/2014/main" id="{B94DAC88-5788-423E-ADE0-A1DBF5A4051A}"/>
              </a:ext>
            </a:extLst>
          </p:cNvPr>
          <p:cNvPicPr>
            <a:picLocks noChangeAspect="1"/>
          </p:cNvPicPr>
          <p:nvPr/>
        </p:nvPicPr>
        <p:blipFill>
          <a:blip r:embed="rId3"/>
          <a:stretch>
            <a:fillRect/>
          </a:stretch>
        </p:blipFill>
        <p:spPr>
          <a:xfrm>
            <a:off x="883217" y="3843050"/>
            <a:ext cx="7377566" cy="2426831"/>
          </a:xfrm>
          <a:prstGeom prst="rect">
            <a:avLst/>
          </a:prstGeom>
        </p:spPr>
      </p:pic>
    </p:spTree>
    <p:extLst>
      <p:ext uri="{BB962C8B-B14F-4D97-AF65-F5344CB8AC3E}">
        <p14:creationId xmlns:p14="http://schemas.microsoft.com/office/powerpoint/2010/main" val="285164265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a:spLocks noGrp="1"/>
          </p:cNvSpPr>
          <p:nvPr>
            <p:ph type="title"/>
          </p:nvPr>
        </p:nvSpPr>
        <p:spPr>
          <a:xfrm>
            <a:off x="468313" y="196949"/>
            <a:ext cx="8382000" cy="639763"/>
          </a:xfrm>
        </p:spPr>
        <p:txBody>
          <a:bodyPr/>
          <a:lstStyle/>
          <a:p>
            <a:pPr eaLnBrk="1" hangingPunct="1"/>
            <a:r>
              <a:rPr lang="es-ES_tradnl" altLang="es-ES" sz="2800" b="1" dirty="0">
                <a:solidFill>
                  <a:srgbClr val="2F9E37"/>
                </a:solidFill>
                <a:latin typeface="Arial" pitchFamily="34" charset="0"/>
                <a:ea typeface="TitilliumText22L Regular"/>
                <a:cs typeface="Arial" pitchFamily="34" charset="0"/>
              </a:rPr>
              <a:t>AGENDA</a:t>
            </a:r>
          </a:p>
        </p:txBody>
      </p:sp>
      <p:sp>
        <p:nvSpPr>
          <p:cNvPr id="5" name="Marcador de contenido 2"/>
          <p:cNvSpPr>
            <a:spLocks noGrp="1"/>
          </p:cNvSpPr>
          <p:nvPr>
            <p:ph idx="1"/>
          </p:nvPr>
        </p:nvSpPr>
        <p:spPr>
          <a:xfrm>
            <a:off x="242894" y="1196752"/>
            <a:ext cx="8760542" cy="5212943"/>
          </a:xfrm>
        </p:spPr>
        <p:txBody>
          <a:bodyPr>
            <a:normAutofit/>
          </a:bodyPr>
          <a:lstStyle/>
          <a:p>
            <a:pPr marL="514350" indent="-514350" algn="just">
              <a:buAutoNum type="arabicPeriod"/>
            </a:pPr>
            <a:r>
              <a:rPr lang="es-ES_tradnl" sz="2800" b="1" dirty="0" err="1">
                <a:solidFill>
                  <a:srgbClr val="00519E"/>
                </a:solidFill>
                <a:latin typeface="Arial" pitchFamily="34" charset="0"/>
                <a:cs typeface="Arial" pitchFamily="34" charset="0"/>
              </a:rPr>
              <a:t>Introduction</a:t>
            </a:r>
            <a:r>
              <a:rPr lang="es-ES_tradnl" sz="2800" b="1" dirty="0">
                <a:solidFill>
                  <a:srgbClr val="00519E"/>
                </a:solidFill>
                <a:latin typeface="Arial" pitchFamily="34" charset="0"/>
                <a:cs typeface="Arial" pitchFamily="34" charset="0"/>
              </a:rPr>
              <a:t>.</a:t>
            </a:r>
          </a:p>
          <a:p>
            <a:pPr marL="514350" indent="-514350" algn="just">
              <a:buAutoNum type="arabicPeriod"/>
            </a:pPr>
            <a:endParaRPr lang="es-ES_tradnl" sz="2800" b="1" dirty="0">
              <a:solidFill>
                <a:srgbClr val="00519E"/>
              </a:solidFill>
              <a:latin typeface="Arial" pitchFamily="34" charset="0"/>
              <a:cs typeface="Arial" pitchFamily="34" charset="0"/>
            </a:endParaRPr>
          </a:p>
          <a:p>
            <a:pPr marL="514350" indent="-514350" algn="just">
              <a:buAutoNum type="arabicPeriod"/>
            </a:pPr>
            <a:r>
              <a:rPr lang="en-US" sz="2800" b="1" dirty="0">
                <a:solidFill>
                  <a:srgbClr val="00519E"/>
                </a:solidFill>
                <a:latin typeface="Arial" pitchFamily="34" charset="0"/>
                <a:cs typeface="Arial" pitchFamily="34" charset="0"/>
              </a:rPr>
              <a:t>Compressed gas cylinders or Cryogenic liquid tankers.</a:t>
            </a:r>
            <a:endParaRPr lang="es-ES_tradnl" sz="2800" b="1" dirty="0">
              <a:solidFill>
                <a:srgbClr val="00519E"/>
              </a:solidFill>
              <a:latin typeface="Arial" pitchFamily="34" charset="0"/>
              <a:cs typeface="Arial" pitchFamily="34" charset="0"/>
            </a:endParaRPr>
          </a:p>
          <a:p>
            <a:pPr marL="514350" indent="-514350" algn="just">
              <a:buAutoNum type="arabicPeriod"/>
            </a:pPr>
            <a:endParaRPr lang="es-ES_tradnl" sz="2800" b="1" dirty="0">
              <a:solidFill>
                <a:srgbClr val="00519E"/>
              </a:solidFill>
              <a:latin typeface="Arial" pitchFamily="34" charset="0"/>
              <a:cs typeface="Arial" pitchFamily="34" charset="0"/>
            </a:endParaRPr>
          </a:p>
          <a:p>
            <a:pPr marL="514350" indent="-514350" algn="just">
              <a:buAutoNum type="arabicPeriod"/>
            </a:pPr>
            <a:r>
              <a:rPr lang="es-ES_tradnl" sz="2800" b="1" dirty="0">
                <a:solidFill>
                  <a:srgbClr val="00519E"/>
                </a:solidFill>
                <a:latin typeface="Arial" pitchFamily="34" charset="0"/>
                <a:cs typeface="Arial" pitchFamily="34" charset="0"/>
              </a:rPr>
              <a:t>Pipelines.</a:t>
            </a:r>
          </a:p>
          <a:p>
            <a:pPr marL="514350" indent="-514350" algn="just">
              <a:buAutoNum type="arabicPeriod"/>
            </a:pPr>
            <a:endParaRPr lang="es-ES_tradnl" sz="2800" b="1" dirty="0">
              <a:solidFill>
                <a:srgbClr val="00519E"/>
              </a:solidFill>
              <a:latin typeface="Arial" pitchFamily="34" charset="0"/>
              <a:cs typeface="Arial" pitchFamily="34" charset="0"/>
            </a:endParaRPr>
          </a:p>
          <a:p>
            <a:pPr marL="514350" indent="-514350" algn="just">
              <a:buAutoNum type="arabicPeriod"/>
            </a:pPr>
            <a:r>
              <a:rPr lang="es-ES_tradnl" sz="2800" b="1" dirty="0" err="1">
                <a:solidFill>
                  <a:srgbClr val="00519E"/>
                </a:solidFill>
                <a:latin typeface="Arial" pitchFamily="34" charset="0"/>
                <a:cs typeface="Arial" pitchFamily="34" charset="0"/>
              </a:rPr>
              <a:t>Blending</a:t>
            </a:r>
            <a:r>
              <a:rPr lang="es-ES_tradnl" sz="2800" b="1" dirty="0">
                <a:solidFill>
                  <a:srgbClr val="00519E"/>
                </a:solidFill>
                <a:latin typeface="Arial" pitchFamily="34" charset="0"/>
                <a:cs typeface="Arial" pitchFamily="34" charset="0"/>
              </a:rPr>
              <a:t> </a:t>
            </a:r>
            <a:r>
              <a:rPr lang="es-ES_tradnl" sz="2800" b="1" dirty="0" err="1">
                <a:solidFill>
                  <a:srgbClr val="00519E"/>
                </a:solidFill>
                <a:latin typeface="Arial" pitchFamily="34" charset="0"/>
                <a:cs typeface="Arial" pitchFamily="34" charset="0"/>
              </a:rPr>
              <a:t>with</a:t>
            </a:r>
            <a:r>
              <a:rPr lang="es-ES_tradnl" sz="2800" b="1" dirty="0">
                <a:solidFill>
                  <a:srgbClr val="00519E"/>
                </a:solidFill>
                <a:latin typeface="Arial" pitchFamily="34" charset="0"/>
                <a:cs typeface="Arial" pitchFamily="34" charset="0"/>
              </a:rPr>
              <a:t> natural gas.</a:t>
            </a:r>
            <a:r>
              <a:rPr lang="es-ES_tradnl" sz="2100" b="1" dirty="0">
                <a:solidFill>
                  <a:srgbClr val="00519E"/>
                </a:solidFill>
                <a:latin typeface="Arial" pitchFamily="34" charset="0"/>
                <a:cs typeface="Arial" pitchFamily="34" charset="0"/>
              </a:rPr>
              <a:t>	</a:t>
            </a:r>
            <a:endParaRPr lang="es-ES_tradnl" sz="2900" b="1" dirty="0">
              <a:solidFill>
                <a:srgbClr val="00519E"/>
              </a:solidFill>
              <a:latin typeface="Arial" pitchFamily="34" charset="0"/>
              <a:cs typeface="Arial" pitchFamily="34" charset="0"/>
            </a:endParaRPr>
          </a:p>
          <a:p>
            <a:pPr marL="514350" indent="-514350">
              <a:buNone/>
            </a:pPr>
            <a:endParaRPr lang="es-ES_tradnl" sz="1900" b="1" dirty="0">
              <a:solidFill>
                <a:srgbClr val="00519E"/>
              </a:solidFill>
              <a:latin typeface="Arial" pitchFamily="34" charset="0"/>
              <a:cs typeface="Arial" pitchFamily="34" charset="0"/>
            </a:endParaRPr>
          </a:p>
          <a:p>
            <a:pPr marL="514350" indent="-514350">
              <a:buNone/>
            </a:pPr>
            <a:endParaRPr lang="es-ES_tradnl" sz="1900" b="1" dirty="0">
              <a:solidFill>
                <a:srgbClr val="00519E"/>
              </a:solidFill>
              <a:latin typeface="Arial" pitchFamily="34" charset="0"/>
              <a:cs typeface="Arial" pitchFamily="34" charset="0"/>
            </a:endParaRPr>
          </a:p>
          <a:p>
            <a:pPr marL="514350" indent="-514350">
              <a:buNone/>
            </a:pPr>
            <a:endParaRPr lang="es-ES_tradnl" sz="1900" b="1" dirty="0">
              <a:solidFill>
                <a:srgbClr val="00519E"/>
              </a:solidFill>
              <a:latin typeface="Arial" pitchFamily="34" charset="0"/>
              <a:cs typeface="Arial" pitchFamily="34" charset="0"/>
            </a:endParaRPr>
          </a:p>
          <a:p>
            <a:pPr marL="514350" indent="-514350">
              <a:buNone/>
            </a:pPr>
            <a:endParaRPr lang="es-ES_tradnl" sz="1900" b="1" dirty="0">
              <a:solidFill>
                <a:srgbClr val="00519E"/>
              </a:solidFill>
              <a:latin typeface="Arial" pitchFamily="34" charset="0"/>
              <a:cs typeface="Arial" pitchFamily="34" charset="0"/>
            </a:endParaRPr>
          </a:p>
          <a:p>
            <a:pPr marL="514350" indent="-514350">
              <a:buNone/>
            </a:pPr>
            <a:endParaRPr lang="es-ES_tradnl" sz="2800" b="1" dirty="0">
              <a:solidFill>
                <a:srgbClr val="00519E"/>
              </a:solidFill>
              <a:latin typeface="Arial" pitchFamily="34" charset="0"/>
              <a:cs typeface="Arial" pitchFamily="34" charset="0"/>
            </a:endParaRPr>
          </a:p>
          <a:p>
            <a:pPr marL="514350" indent="-514350">
              <a:buNone/>
            </a:pPr>
            <a:endParaRPr lang="es-ES_tradnl" sz="1400" b="1" dirty="0">
              <a:solidFill>
                <a:schemeClr val="bg1">
                  <a:lumMod val="65000"/>
                </a:schemeClr>
              </a:solidFill>
              <a:latin typeface="Arial" pitchFamily="34" charset="0"/>
              <a:cs typeface="Arial" pitchFamily="34" charset="0"/>
            </a:endParaRPr>
          </a:p>
          <a:p>
            <a:pPr marL="514350" indent="-514350">
              <a:buNone/>
            </a:pPr>
            <a:endParaRPr lang="es-ES_tradnl" sz="2800" b="1" dirty="0">
              <a:solidFill>
                <a:srgbClr val="00519E"/>
              </a:solidFill>
              <a:latin typeface="Arial" pitchFamily="34" charset="0"/>
              <a:cs typeface="Arial" pitchFamily="34" charset="0"/>
            </a:endParaRPr>
          </a:p>
          <a:p>
            <a:pPr marL="514350" indent="-514350">
              <a:buAutoNum type="arabicPeriod"/>
            </a:pPr>
            <a:endParaRPr lang="es-ES_tradnl" sz="2800" b="1" i="1" dirty="0">
              <a:solidFill>
                <a:srgbClr val="00519E"/>
              </a:solidFill>
              <a:latin typeface="Arial" pitchFamily="34" charset="0"/>
              <a:cs typeface="Arial" pitchFamily="34" charset="0"/>
            </a:endParaRPr>
          </a:p>
          <a:p>
            <a:pPr>
              <a:buNone/>
            </a:pPr>
            <a:endParaRPr lang="es-ES_tradnl" sz="2800" dirty="0">
              <a:solidFill>
                <a:srgbClr val="00519E"/>
              </a:solidFill>
              <a:latin typeface="Arial" pitchFamily="34" charset="0"/>
              <a:cs typeface="Arial" pitchFamily="34" charset="0"/>
            </a:endParaRPr>
          </a:p>
          <a:p>
            <a:pPr>
              <a:buNone/>
            </a:pPr>
            <a:endParaRPr lang="es-ES_tradnl" sz="2800" dirty="0">
              <a:solidFill>
                <a:srgbClr val="00519E"/>
              </a:solidFill>
              <a:latin typeface="Arial" pitchFamily="34" charset="0"/>
              <a:cs typeface="Arial" pitchFamily="34" charset="0"/>
            </a:endParaRPr>
          </a:p>
          <a:p>
            <a:pPr>
              <a:buNone/>
            </a:pPr>
            <a:endParaRPr lang="es-ES_tradnl" sz="2800" dirty="0">
              <a:solidFill>
                <a:srgbClr val="00519E"/>
              </a:solidFill>
              <a:latin typeface="Arial" pitchFamily="34" charset="0"/>
              <a:cs typeface="Arial" pitchFamily="34" charset="0"/>
            </a:endParaRPr>
          </a:p>
          <a:p>
            <a:pPr>
              <a:buNone/>
            </a:pPr>
            <a:endParaRPr lang="es-ES_tradnl" sz="2000" dirty="0">
              <a:solidFill>
                <a:srgbClr val="00519E"/>
              </a:solidFill>
              <a:latin typeface="Arial" pitchFamily="34" charset="0"/>
              <a:cs typeface="Arial" pitchFamily="34" charset="0"/>
            </a:endParaRPr>
          </a:p>
          <a:p>
            <a:pPr>
              <a:buNone/>
            </a:pPr>
            <a:endParaRPr lang="es-ES_tradnl" sz="2000" dirty="0">
              <a:solidFill>
                <a:srgbClr val="97BE0D"/>
              </a:solidFill>
              <a:latin typeface="Arial" pitchFamily="34" charset="0"/>
              <a:cs typeface="Arial" pitchFamily="34" charset="0"/>
            </a:endParaRPr>
          </a:p>
        </p:txBody>
      </p:sp>
      <p:sp>
        <p:nvSpPr>
          <p:cNvPr id="11" name="10 Rectángulo redondeado"/>
          <p:cNvSpPr/>
          <p:nvPr/>
        </p:nvSpPr>
        <p:spPr>
          <a:xfrm>
            <a:off x="242894" y="980728"/>
            <a:ext cx="8712968" cy="72008"/>
          </a:xfrm>
          <a:prstGeom prst="roundRect">
            <a:avLst/>
          </a:prstGeom>
          <a:solidFill>
            <a:srgbClr val="41A6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200" b="1" dirty="0">
              <a:solidFill>
                <a:sysClr val="windowText" lastClr="000000"/>
              </a:solidFill>
            </a:endParaRPr>
          </a:p>
        </p:txBody>
      </p:sp>
      <p:sp>
        <p:nvSpPr>
          <p:cNvPr id="12" name="11 Rectángulo"/>
          <p:cNvSpPr/>
          <p:nvPr/>
        </p:nvSpPr>
        <p:spPr>
          <a:xfrm>
            <a:off x="0" y="6488668"/>
            <a:ext cx="9144000" cy="369332"/>
          </a:xfrm>
          <a:prstGeom prst="rect">
            <a:avLst/>
          </a:prstGeom>
        </p:spPr>
        <p:txBody>
          <a:bodyPr wrap="square">
            <a:spAutoFit/>
          </a:bodyPr>
          <a:lstStyle/>
          <a:p>
            <a:pPr lvl="0">
              <a:spcBef>
                <a:spcPct val="0"/>
              </a:spcBef>
              <a:defRPr/>
            </a:pPr>
            <a:r>
              <a:rPr lang="es-ES_tradnl" b="1" dirty="0">
                <a:solidFill>
                  <a:schemeClr val="bg1"/>
                </a:solidFill>
                <a:latin typeface="TitilliumText22L Regular"/>
                <a:cs typeface="TitilliumText22L Regular"/>
              </a:rPr>
              <a:t>Tema III				                                                       Transporte y distribución</a:t>
            </a:r>
          </a:p>
        </p:txBody>
      </p:sp>
    </p:spTree>
    <p:extLst>
      <p:ext uri="{BB962C8B-B14F-4D97-AF65-F5344CB8AC3E}">
        <p14:creationId xmlns:p14="http://schemas.microsoft.com/office/powerpoint/2010/main" val="241739354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a:spLocks noGrp="1"/>
          </p:cNvSpPr>
          <p:nvPr>
            <p:ph type="title"/>
          </p:nvPr>
        </p:nvSpPr>
        <p:spPr>
          <a:xfrm>
            <a:off x="54756" y="188640"/>
            <a:ext cx="9089244" cy="639763"/>
          </a:xfrm>
        </p:spPr>
        <p:txBody>
          <a:bodyPr>
            <a:normAutofit/>
          </a:bodyPr>
          <a:lstStyle/>
          <a:p>
            <a:r>
              <a:rPr lang="en-US" altLang="es-ES" sz="2800" b="1" dirty="0">
                <a:solidFill>
                  <a:srgbClr val="2F9E37"/>
                </a:solidFill>
                <a:latin typeface="Arial" pitchFamily="34" charset="0"/>
                <a:ea typeface="TitilliumText22L Regular"/>
                <a:cs typeface="Arial" pitchFamily="34" charset="0"/>
              </a:rPr>
              <a:t>Cryogenic liquid tankers.</a:t>
            </a:r>
          </a:p>
        </p:txBody>
      </p:sp>
      <p:sp>
        <p:nvSpPr>
          <p:cNvPr id="11" name="10 Rectángulo redondeado"/>
          <p:cNvSpPr/>
          <p:nvPr/>
        </p:nvSpPr>
        <p:spPr>
          <a:xfrm>
            <a:off x="242894" y="836712"/>
            <a:ext cx="8712968" cy="72008"/>
          </a:xfrm>
          <a:prstGeom prst="roundRect">
            <a:avLst/>
          </a:prstGeom>
          <a:solidFill>
            <a:srgbClr val="41A6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200" b="1" dirty="0">
              <a:solidFill>
                <a:sysClr val="windowText" lastClr="000000"/>
              </a:solidFill>
            </a:endParaRPr>
          </a:p>
        </p:txBody>
      </p:sp>
      <p:sp>
        <p:nvSpPr>
          <p:cNvPr id="25" name="11 Rectángulo">
            <a:extLst>
              <a:ext uri="{FF2B5EF4-FFF2-40B4-BE49-F238E27FC236}">
                <a16:creationId xmlns:a16="http://schemas.microsoft.com/office/drawing/2014/main" id="{F73E62CA-CDFB-481F-8CE4-69DB851D9A93}"/>
              </a:ext>
            </a:extLst>
          </p:cNvPr>
          <p:cNvSpPr/>
          <p:nvPr/>
        </p:nvSpPr>
        <p:spPr>
          <a:xfrm>
            <a:off x="0" y="6488668"/>
            <a:ext cx="9144000" cy="369332"/>
          </a:xfrm>
          <a:prstGeom prst="rect">
            <a:avLst/>
          </a:prstGeom>
        </p:spPr>
        <p:txBody>
          <a:bodyPr wrap="square">
            <a:spAutoFit/>
          </a:bodyPr>
          <a:lstStyle/>
          <a:p>
            <a:pPr lvl="0">
              <a:spcBef>
                <a:spcPct val="0"/>
              </a:spcBef>
              <a:defRPr/>
            </a:pPr>
            <a:r>
              <a:rPr lang="es-ES_tradnl" b="1" dirty="0">
                <a:solidFill>
                  <a:schemeClr val="bg1"/>
                </a:solidFill>
                <a:latin typeface="TitilliumText22L Regular"/>
                <a:cs typeface="TitilliumText22L Regular"/>
              </a:rPr>
              <a:t>Tema III				                                                       Transporte y distribución</a:t>
            </a:r>
          </a:p>
        </p:txBody>
      </p:sp>
      <p:pic>
        <p:nvPicPr>
          <p:cNvPr id="3" name="Imagen 2">
            <a:extLst>
              <a:ext uri="{FF2B5EF4-FFF2-40B4-BE49-F238E27FC236}">
                <a16:creationId xmlns:a16="http://schemas.microsoft.com/office/drawing/2014/main" id="{4C5A0D62-5866-46FE-BD27-FFFAD8A109B4}"/>
              </a:ext>
            </a:extLst>
          </p:cNvPr>
          <p:cNvPicPr>
            <a:picLocks noChangeAspect="1"/>
          </p:cNvPicPr>
          <p:nvPr/>
        </p:nvPicPr>
        <p:blipFill>
          <a:blip r:embed="rId3"/>
          <a:stretch>
            <a:fillRect/>
          </a:stretch>
        </p:blipFill>
        <p:spPr>
          <a:xfrm>
            <a:off x="54756" y="1068352"/>
            <a:ext cx="9089244" cy="5240968"/>
          </a:xfrm>
          <a:prstGeom prst="rect">
            <a:avLst/>
          </a:prstGeom>
        </p:spPr>
      </p:pic>
    </p:spTree>
    <p:extLst>
      <p:ext uri="{BB962C8B-B14F-4D97-AF65-F5344CB8AC3E}">
        <p14:creationId xmlns:p14="http://schemas.microsoft.com/office/powerpoint/2010/main" val="382576617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a:spLocks noGrp="1"/>
          </p:cNvSpPr>
          <p:nvPr>
            <p:ph type="title"/>
          </p:nvPr>
        </p:nvSpPr>
        <p:spPr>
          <a:xfrm>
            <a:off x="54756" y="188640"/>
            <a:ext cx="9089244" cy="639763"/>
          </a:xfrm>
        </p:spPr>
        <p:txBody>
          <a:bodyPr>
            <a:normAutofit/>
          </a:bodyPr>
          <a:lstStyle/>
          <a:p>
            <a:r>
              <a:rPr lang="en-US" altLang="es-ES" sz="2800" b="1" dirty="0">
                <a:solidFill>
                  <a:srgbClr val="2F9E37"/>
                </a:solidFill>
                <a:latin typeface="Arial" pitchFamily="34" charset="0"/>
                <a:ea typeface="TitilliumText22L Regular"/>
                <a:cs typeface="Arial" pitchFamily="34" charset="0"/>
              </a:rPr>
              <a:t>Cryogenic liquid tankers.</a:t>
            </a:r>
          </a:p>
        </p:txBody>
      </p:sp>
      <p:sp>
        <p:nvSpPr>
          <p:cNvPr id="11" name="10 Rectángulo redondeado"/>
          <p:cNvSpPr/>
          <p:nvPr/>
        </p:nvSpPr>
        <p:spPr>
          <a:xfrm>
            <a:off x="242894" y="836712"/>
            <a:ext cx="8712968" cy="72008"/>
          </a:xfrm>
          <a:prstGeom prst="roundRect">
            <a:avLst/>
          </a:prstGeom>
          <a:solidFill>
            <a:srgbClr val="41A6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200" b="1" dirty="0">
              <a:solidFill>
                <a:sysClr val="windowText" lastClr="000000"/>
              </a:solidFill>
            </a:endParaRPr>
          </a:p>
        </p:txBody>
      </p:sp>
      <p:sp>
        <p:nvSpPr>
          <p:cNvPr id="25" name="11 Rectángulo">
            <a:extLst>
              <a:ext uri="{FF2B5EF4-FFF2-40B4-BE49-F238E27FC236}">
                <a16:creationId xmlns:a16="http://schemas.microsoft.com/office/drawing/2014/main" id="{F73E62CA-CDFB-481F-8CE4-69DB851D9A93}"/>
              </a:ext>
            </a:extLst>
          </p:cNvPr>
          <p:cNvSpPr/>
          <p:nvPr/>
        </p:nvSpPr>
        <p:spPr>
          <a:xfrm>
            <a:off x="0" y="6488668"/>
            <a:ext cx="9144000" cy="369332"/>
          </a:xfrm>
          <a:prstGeom prst="rect">
            <a:avLst/>
          </a:prstGeom>
        </p:spPr>
        <p:txBody>
          <a:bodyPr wrap="square">
            <a:spAutoFit/>
          </a:bodyPr>
          <a:lstStyle/>
          <a:p>
            <a:pPr lvl="0">
              <a:spcBef>
                <a:spcPct val="0"/>
              </a:spcBef>
              <a:defRPr/>
            </a:pPr>
            <a:r>
              <a:rPr lang="es-ES_tradnl" b="1" dirty="0">
                <a:solidFill>
                  <a:schemeClr val="bg1"/>
                </a:solidFill>
                <a:latin typeface="TitilliumText22L Regular"/>
                <a:cs typeface="TitilliumText22L Regular"/>
              </a:rPr>
              <a:t>Tema III				                                                       Transporte y distribución</a:t>
            </a:r>
          </a:p>
        </p:txBody>
      </p:sp>
      <p:pic>
        <p:nvPicPr>
          <p:cNvPr id="5" name="Imagen 4">
            <a:extLst>
              <a:ext uri="{FF2B5EF4-FFF2-40B4-BE49-F238E27FC236}">
                <a16:creationId xmlns:a16="http://schemas.microsoft.com/office/drawing/2014/main" id="{BFFC838E-EC0D-4925-8E90-E20D48007928}"/>
              </a:ext>
            </a:extLst>
          </p:cNvPr>
          <p:cNvPicPr>
            <a:picLocks noChangeAspect="1"/>
          </p:cNvPicPr>
          <p:nvPr/>
        </p:nvPicPr>
        <p:blipFill>
          <a:blip r:embed="rId3"/>
          <a:stretch>
            <a:fillRect/>
          </a:stretch>
        </p:blipFill>
        <p:spPr>
          <a:xfrm>
            <a:off x="21456" y="917029"/>
            <a:ext cx="9122543" cy="5491322"/>
          </a:xfrm>
          <a:prstGeom prst="rect">
            <a:avLst/>
          </a:prstGeom>
        </p:spPr>
      </p:pic>
    </p:spTree>
    <p:extLst>
      <p:ext uri="{BB962C8B-B14F-4D97-AF65-F5344CB8AC3E}">
        <p14:creationId xmlns:p14="http://schemas.microsoft.com/office/powerpoint/2010/main" val="65388331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a:spLocks noGrp="1"/>
          </p:cNvSpPr>
          <p:nvPr>
            <p:ph type="title"/>
          </p:nvPr>
        </p:nvSpPr>
        <p:spPr>
          <a:xfrm>
            <a:off x="468313" y="196949"/>
            <a:ext cx="8382000" cy="639763"/>
          </a:xfrm>
        </p:spPr>
        <p:txBody>
          <a:bodyPr/>
          <a:lstStyle/>
          <a:p>
            <a:pPr eaLnBrk="1" hangingPunct="1"/>
            <a:r>
              <a:rPr lang="es-ES_tradnl" altLang="es-ES" sz="2800" b="1" dirty="0">
                <a:solidFill>
                  <a:srgbClr val="2F9E37"/>
                </a:solidFill>
                <a:latin typeface="Arial" pitchFamily="34" charset="0"/>
                <a:ea typeface="TitilliumText22L Regular"/>
                <a:cs typeface="Arial" pitchFamily="34" charset="0"/>
              </a:rPr>
              <a:t>AGENDA</a:t>
            </a:r>
          </a:p>
        </p:txBody>
      </p:sp>
      <p:sp>
        <p:nvSpPr>
          <p:cNvPr id="5" name="Marcador de contenido 2"/>
          <p:cNvSpPr>
            <a:spLocks noGrp="1"/>
          </p:cNvSpPr>
          <p:nvPr>
            <p:ph idx="1"/>
          </p:nvPr>
        </p:nvSpPr>
        <p:spPr>
          <a:xfrm>
            <a:off x="242894" y="1196752"/>
            <a:ext cx="8760542" cy="5212943"/>
          </a:xfrm>
        </p:spPr>
        <p:txBody>
          <a:bodyPr>
            <a:normAutofit/>
          </a:bodyPr>
          <a:lstStyle/>
          <a:p>
            <a:pPr marL="514350" indent="-514350" algn="just">
              <a:buAutoNum type="arabicPeriod"/>
            </a:pPr>
            <a:r>
              <a:rPr lang="es-ES_tradnl" sz="2800" b="1" dirty="0" err="1">
                <a:solidFill>
                  <a:srgbClr val="DCE6F2"/>
                </a:solidFill>
                <a:latin typeface="Arial" pitchFamily="34" charset="0"/>
                <a:cs typeface="Arial" pitchFamily="34" charset="0"/>
              </a:rPr>
              <a:t>Introduction</a:t>
            </a:r>
            <a:r>
              <a:rPr lang="es-ES_tradnl" sz="2800" b="1" dirty="0">
                <a:solidFill>
                  <a:srgbClr val="DCE6F2"/>
                </a:solidFill>
                <a:latin typeface="Arial" pitchFamily="34" charset="0"/>
                <a:cs typeface="Arial" pitchFamily="34" charset="0"/>
              </a:rPr>
              <a:t>.</a:t>
            </a:r>
          </a:p>
          <a:p>
            <a:pPr marL="514350" indent="-514350" algn="just">
              <a:buAutoNum type="arabicPeriod"/>
            </a:pPr>
            <a:endParaRPr lang="es-ES_tradnl" sz="2800" b="1" dirty="0">
              <a:solidFill>
                <a:srgbClr val="DCE6F2"/>
              </a:solidFill>
              <a:latin typeface="Arial" pitchFamily="34" charset="0"/>
              <a:cs typeface="Arial" pitchFamily="34" charset="0"/>
            </a:endParaRPr>
          </a:p>
          <a:p>
            <a:pPr marL="514350" indent="-514350" algn="just">
              <a:buAutoNum type="arabicPeriod"/>
            </a:pPr>
            <a:r>
              <a:rPr lang="en-US" sz="2800" b="1" dirty="0">
                <a:solidFill>
                  <a:srgbClr val="DCE6F2"/>
                </a:solidFill>
                <a:latin typeface="Arial" pitchFamily="34" charset="0"/>
                <a:cs typeface="Arial" pitchFamily="34" charset="0"/>
              </a:rPr>
              <a:t>Compressed gas cylinders or Cryogenic liquid tankers.</a:t>
            </a:r>
            <a:endParaRPr lang="es-ES_tradnl" sz="2800" b="1" dirty="0">
              <a:solidFill>
                <a:srgbClr val="DCE6F2"/>
              </a:solidFill>
              <a:latin typeface="Arial" pitchFamily="34" charset="0"/>
              <a:cs typeface="Arial" pitchFamily="34" charset="0"/>
            </a:endParaRPr>
          </a:p>
          <a:p>
            <a:pPr marL="514350" indent="-514350" algn="just">
              <a:buAutoNum type="arabicPeriod"/>
            </a:pPr>
            <a:endParaRPr lang="es-ES_tradnl" sz="2800" b="1" dirty="0">
              <a:solidFill>
                <a:srgbClr val="00519E"/>
              </a:solidFill>
              <a:latin typeface="Arial" pitchFamily="34" charset="0"/>
              <a:cs typeface="Arial" pitchFamily="34" charset="0"/>
            </a:endParaRPr>
          </a:p>
          <a:p>
            <a:pPr marL="514350" indent="-514350" algn="just">
              <a:buAutoNum type="arabicPeriod"/>
            </a:pPr>
            <a:r>
              <a:rPr lang="es-ES_tradnl" sz="2800" b="1" dirty="0">
                <a:solidFill>
                  <a:srgbClr val="00519E"/>
                </a:solidFill>
                <a:latin typeface="Arial" pitchFamily="34" charset="0"/>
                <a:cs typeface="Arial" pitchFamily="34" charset="0"/>
              </a:rPr>
              <a:t>Pipelines.</a:t>
            </a:r>
          </a:p>
          <a:p>
            <a:pPr marL="514350" indent="-514350" algn="just">
              <a:buAutoNum type="arabicPeriod"/>
            </a:pPr>
            <a:endParaRPr lang="es-ES_tradnl" sz="2800" b="1" dirty="0">
              <a:solidFill>
                <a:srgbClr val="00519E"/>
              </a:solidFill>
              <a:latin typeface="Arial" pitchFamily="34" charset="0"/>
              <a:cs typeface="Arial" pitchFamily="34" charset="0"/>
            </a:endParaRPr>
          </a:p>
          <a:p>
            <a:pPr marL="514350" indent="-514350" algn="just">
              <a:buAutoNum type="arabicPeriod"/>
            </a:pPr>
            <a:r>
              <a:rPr lang="es-ES_tradnl" sz="2800" b="1" dirty="0" err="1">
                <a:solidFill>
                  <a:srgbClr val="DCE6F2"/>
                </a:solidFill>
                <a:latin typeface="Arial" pitchFamily="34" charset="0"/>
                <a:cs typeface="Arial" pitchFamily="34" charset="0"/>
              </a:rPr>
              <a:t>Blending</a:t>
            </a:r>
            <a:r>
              <a:rPr lang="es-ES_tradnl" sz="2800" b="1" dirty="0">
                <a:solidFill>
                  <a:srgbClr val="DCE6F2"/>
                </a:solidFill>
                <a:latin typeface="Arial" pitchFamily="34" charset="0"/>
                <a:cs typeface="Arial" pitchFamily="34" charset="0"/>
              </a:rPr>
              <a:t> </a:t>
            </a:r>
            <a:r>
              <a:rPr lang="es-ES_tradnl" sz="2800" b="1" dirty="0" err="1">
                <a:solidFill>
                  <a:srgbClr val="DCE6F2"/>
                </a:solidFill>
                <a:latin typeface="Arial" pitchFamily="34" charset="0"/>
                <a:cs typeface="Arial" pitchFamily="34" charset="0"/>
              </a:rPr>
              <a:t>with</a:t>
            </a:r>
            <a:r>
              <a:rPr lang="es-ES_tradnl" sz="2800" b="1" dirty="0">
                <a:solidFill>
                  <a:srgbClr val="DCE6F2"/>
                </a:solidFill>
                <a:latin typeface="Arial" pitchFamily="34" charset="0"/>
                <a:cs typeface="Arial" pitchFamily="34" charset="0"/>
              </a:rPr>
              <a:t> natural gas.</a:t>
            </a:r>
            <a:r>
              <a:rPr lang="es-ES_tradnl" sz="2100" b="1" dirty="0">
                <a:solidFill>
                  <a:srgbClr val="00519E"/>
                </a:solidFill>
                <a:latin typeface="Arial" pitchFamily="34" charset="0"/>
                <a:cs typeface="Arial" pitchFamily="34" charset="0"/>
              </a:rPr>
              <a:t>	</a:t>
            </a:r>
            <a:endParaRPr lang="es-ES_tradnl" sz="2900" b="1" dirty="0">
              <a:solidFill>
                <a:srgbClr val="00519E"/>
              </a:solidFill>
              <a:latin typeface="Arial" pitchFamily="34" charset="0"/>
              <a:cs typeface="Arial" pitchFamily="34" charset="0"/>
            </a:endParaRPr>
          </a:p>
          <a:p>
            <a:pPr marL="514350" indent="-514350">
              <a:buNone/>
            </a:pPr>
            <a:endParaRPr lang="es-ES_tradnl" sz="1900" b="1" dirty="0">
              <a:solidFill>
                <a:srgbClr val="00519E"/>
              </a:solidFill>
              <a:latin typeface="Arial" pitchFamily="34" charset="0"/>
              <a:cs typeface="Arial" pitchFamily="34" charset="0"/>
            </a:endParaRPr>
          </a:p>
          <a:p>
            <a:pPr marL="514350" indent="-514350">
              <a:buNone/>
            </a:pPr>
            <a:endParaRPr lang="es-ES_tradnl" sz="1900" b="1" dirty="0">
              <a:solidFill>
                <a:srgbClr val="00519E"/>
              </a:solidFill>
              <a:latin typeface="Arial" pitchFamily="34" charset="0"/>
              <a:cs typeface="Arial" pitchFamily="34" charset="0"/>
            </a:endParaRPr>
          </a:p>
          <a:p>
            <a:pPr marL="514350" indent="-514350">
              <a:buNone/>
            </a:pPr>
            <a:endParaRPr lang="es-ES_tradnl" sz="1900" b="1" dirty="0">
              <a:solidFill>
                <a:srgbClr val="00519E"/>
              </a:solidFill>
              <a:latin typeface="Arial" pitchFamily="34" charset="0"/>
              <a:cs typeface="Arial" pitchFamily="34" charset="0"/>
            </a:endParaRPr>
          </a:p>
          <a:p>
            <a:pPr marL="514350" indent="-514350">
              <a:buNone/>
            </a:pPr>
            <a:endParaRPr lang="es-ES_tradnl" sz="1900" b="1" dirty="0">
              <a:solidFill>
                <a:srgbClr val="00519E"/>
              </a:solidFill>
              <a:latin typeface="Arial" pitchFamily="34" charset="0"/>
              <a:cs typeface="Arial" pitchFamily="34" charset="0"/>
            </a:endParaRPr>
          </a:p>
          <a:p>
            <a:pPr marL="514350" indent="-514350">
              <a:buNone/>
            </a:pPr>
            <a:endParaRPr lang="es-ES_tradnl" sz="2800" b="1" dirty="0">
              <a:solidFill>
                <a:srgbClr val="00519E"/>
              </a:solidFill>
              <a:latin typeface="Arial" pitchFamily="34" charset="0"/>
              <a:cs typeface="Arial" pitchFamily="34" charset="0"/>
            </a:endParaRPr>
          </a:p>
          <a:p>
            <a:pPr marL="514350" indent="-514350">
              <a:buNone/>
            </a:pPr>
            <a:endParaRPr lang="es-ES_tradnl" sz="1400" b="1" dirty="0">
              <a:solidFill>
                <a:schemeClr val="bg1">
                  <a:lumMod val="65000"/>
                </a:schemeClr>
              </a:solidFill>
              <a:latin typeface="Arial" pitchFamily="34" charset="0"/>
              <a:cs typeface="Arial" pitchFamily="34" charset="0"/>
            </a:endParaRPr>
          </a:p>
          <a:p>
            <a:pPr marL="514350" indent="-514350">
              <a:buNone/>
            </a:pPr>
            <a:endParaRPr lang="es-ES_tradnl" sz="2800" b="1" dirty="0">
              <a:solidFill>
                <a:srgbClr val="00519E"/>
              </a:solidFill>
              <a:latin typeface="Arial" pitchFamily="34" charset="0"/>
              <a:cs typeface="Arial" pitchFamily="34" charset="0"/>
            </a:endParaRPr>
          </a:p>
          <a:p>
            <a:pPr marL="514350" indent="-514350">
              <a:buAutoNum type="arabicPeriod"/>
            </a:pPr>
            <a:endParaRPr lang="es-ES_tradnl" sz="2800" b="1" i="1" dirty="0">
              <a:solidFill>
                <a:srgbClr val="00519E"/>
              </a:solidFill>
              <a:latin typeface="Arial" pitchFamily="34" charset="0"/>
              <a:cs typeface="Arial" pitchFamily="34" charset="0"/>
            </a:endParaRPr>
          </a:p>
          <a:p>
            <a:pPr>
              <a:buNone/>
            </a:pPr>
            <a:endParaRPr lang="es-ES_tradnl" sz="2800" dirty="0">
              <a:solidFill>
                <a:srgbClr val="00519E"/>
              </a:solidFill>
              <a:latin typeface="Arial" pitchFamily="34" charset="0"/>
              <a:cs typeface="Arial" pitchFamily="34" charset="0"/>
            </a:endParaRPr>
          </a:p>
          <a:p>
            <a:pPr>
              <a:buNone/>
            </a:pPr>
            <a:endParaRPr lang="es-ES_tradnl" sz="2800" dirty="0">
              <a:solidFill>
                <a:srgbClr val="00519E"/>
              </a:solidFill>
              <a:latin typeface="Arial" pitchFamily="34" charset="0"/>
              <a:cs typeface="Arial" pitchFamily="34" charset="0"/>
            </a:endParaRPr>
          </a:p>
          <a:p>
            <a:pPr>
              <a:buNone/>
            </a:pPr>
            <a:endParaRPr lang="es-ES_tradnl" sz="2800" dirty="0">
              <a:solidFill>
                <a:srgbClr val="00519E"/>
              </a:solidFill>
              <a:latin typeface="Arial" pitchFamily="34" charset="0"/>
              <a:cs typeface="Arial" pitchFamily="34" charset="0"/>
            </a:endParaRPr>
          </a:p>
          <a:p>
            <a:pPr>
              <a:buNone/>
            </a:pPr>
            <a:endParaRPr lang="es-ES_tradnl" sz="2000" dirty="0">
              <a:solidFill>
                <a:srgbClr val="00519E"/>
              </a:solidFill>
              <a:latin typeface="Arial" pitchFamily="34" charset="0"/>
              <a:cs typeface="Arial" pitchFamily="34" charset="0"/>
            </a:endParaRPr>
          </a:p>
          <a:p>
            <a:pPr>
              <a:buNone/>
            </a:pPr>
            <a:endParaRPr lang="es-ES_tradnl" sz="2000" dirty="0">
              <a:solidFill>
                <a:srgbClr val="97BE0D"/>
              </a:solidFill>
              <a:latin typeface="Arial" pitchFamily="34" charset="0"/>
              <a:cs typeface="Arial" pitchFamily="34" charset="0"/>
            </a:endParaRPr>
          </a:p>
        </p:txBody>
      </p:sp>
      <p:sp>
        <p:nvSpPr>
          <p:cNvPr id="11" name="10 Rectángulo redondeado"/>
          <p:cNvSpPr/>
          <p:nvPr/>
        </p:nvSpPr>
        <p:spPr>
          <a:xfrm>
            <a:off x="242894" y="980728"/>
            <a:ext cx="8712968" cy="72008"/>
          </a:xfrm>
          <a:prstGeom prst="roundRect">
            <a:avLst/>
          </a:prstGeom>
          <a:solidFill>
            <a:srgbClr val="41A6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200" b="1" dirty="0">
              <a:solidFill>
                <a:sysClr val="windowText" lastClr="000000"/>
              </a:solidFill>
            </a:endParaRPr>
          </a:p>
        </p:txBody>
      </p:sp>
      <p:sp>
        <p:nvSpPr>
          <p:cNvPr id="12" name="11 Rectángulo"/>
          <p:cNvSpPr/>
          <p:nvPr/>
        </p:nvSpPr>
        <p:spPr>
          <a:xfrm>
            <a:off x="0" y="6488668"/>
            <a:ext cx="9144000" cy="369332"/>
          </a:xfrm>
          <a:prstGeom prst="rect">
            <a:avLst/>
          </a:prstGeom>
        </p:spPr>
        <p:txBody>
          <a:bodyPr wrap="square">
            <a:spAutoFit/>
          </a:bodyPr>
          <a:lstStyle/>
          <a:p>
            <a:pPr lvl="0">
              <a:spcBef>
                <a:spcPct val="0"/>
              </a:spcBef>
              <a:defRPr/>
            </a:pPr>
            <a:r>
              <a:rPr lang="es-ES_tradnl" b="1" dirty="0">
                <a:solidFill>
                  <a:schemeClr val="bg1"/>
                </a:solidFill>
                <a:latin typeface="TitilliumText22L Regular"/>
                <a:cs typeface="TitilliumText22L Regular"/>
              </a:rPr>
              <a:t>Tema III				                                                       Transporte y distribución</a:t>
            </a:r>
          </a:p>
        </p:txBody>
      </p:sp>
    </p:spTree>
    <p:extLst>
      <p:ext uri="{BB962C8B-B14F-4D97-AF65-F5344CB8AC3E}">
        <p14:creationId xmlns:p14="http://schemas.microsoft.com/office/powerpoint/2010/main" val="107926095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a:spLocks noGrp="1"/>
          </p:cNvSpPr>
          <p:nvPr>
            <p:ph type="title"/>
          </p:nvPr>
        </p:nvSpPr>
        <p:spPr>
          <a:xfrm>
            <a:off x="54756" y="188640"/>
            <a:ext cx="9089244" cy="639763"/>
          </a:xfrm>
        </p:spPr>
        <p:txBody>
          <a:bodyPr>
            <a:normAutofit/>
          </a:bodyPr>
          <a:lstStyle/>
          <a:p>
            <a:r>
              <a:rPr lang="en-US" altLang="es-ES" sz="2800" b="1" dirty="0">
                <a:solidFill>
                  <a:srgbClr val="2F9E37"/>
                </a:solidFill>
                <a:latin typeface="Arial" pitchFamily="34" charset="0"/>
                <a:ea typeface="TitilliumText22L Regular"/>
                <a:cs typeface="Arial" pitchFamily="34" charset="0"/>
              </a:rPr>
              <a:t>Pipelines.</a:t>
            </a:r>
          </a:p>
        </p:txBody>
      </p:sp>
      <p:sp>
        <p:nvSpPr>
          <p:cNvPr id="11" name="10 Rectángulo redondeado"/>
          <p:cNvSpPr/>
          <p:nvPr/>
        </p:nvSpPr>
        <p:spPr>
          <a:xfrm>
            <a:off x="242894" y="836712"/>
            <a:ext cx="8712968" cy="72008"/>
          </a:xfrm>
          <a:prstGeom prst="roundRect">
            <a:avLst/>
          </a:prstGeom>
          <a:solidFill>
            <a:srgbClr val="41A6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200" b="1" dirty="0">
              <a:solidFill>
                <a:sysClr val="windowText" lastClr="000000"/>
              </a:solidFill>
            </a:endParaRPr>
          </a:p>
        </p:txBody>
      </p:sp>
      <p:sp>
        <p:nvSpPr>
          <p:cNvPr id="25" name="11 Rectángulo">
            <a:extLst>
              <a:ext uri="{FF2B5EF4-FFF2-40B4-BE49-F238E27FC236}">
                <a16:creationId xmlns:a16="http://schemas.microsoft.com/office/drawing/2014/main" id="{F73E62CA-CDFB-481F-8CE4-69DB851D9A93}"/>
              </a:ext>
            </a:extLst>
          </p:cNvPr>
          <p:cNvSpPr/>
          <p:nvPr/>
        </p:nvSpPr>
        <p:spPr>
          <a:xfrm>
            <a:off x="0" y="6488668"/>
            <a:ext cx="9144000" cy="369332"/>
          </a:xfrm>
          <a:prstGeom prst="rect">
            <a:avLst/>
          </a:prstGeom>
        </p:spPr>
        <p:txBody>
          <a:bodyPr wrap="square">
            <a:spAutoFit/>
          </a:bodyPr>
          <a:lstStyle/>
          <a:p>
            <a:pPr lvl="0">
              <a:spcBef>
                <a:spcPct val="0"/>
              </a:spcBef>
              <a:defRPr/>
            </a:pPr>
            <a:r>
              <a:rPr lang="es-ES_tradnl" b="1" dirty="0">
                <a:solidFill>
                  <a:schemeClr val="bg1"/>
                </a:solidFill>
                <a:latin typeface="TitilliumText22L Regular"/>
                <a:cs typeface="TitilliumText22L Regular"/>
              </a:rPr>
              <a:t>Tema III				                                                       Transporte y distribución</a:t>
            </a:r>
          </a:p>
        </p:txBody>
      </p:sp>
      <p:sp>
        <p:nvSpPr>
          <p:cNvPr id="7" name="CuadroTexto 6">
            <a:extLst>
              <a:ext uri="{FF2B5EF4-FFF2-40B4-BE49-F238E27FC236}">
                <a16:creationId xmlns:a16="http://schemas.microsoft.com/office/drawing/2014/main" id="{002FC6A1-CBCA-4020-BB9E-3EE2CC82CB07}"/>
              </a:ext>
            </a:extLst>
          </p:cNvPr>
          <p:cNvSpPr txBox="1"/>
          <p:nvPr/>
        </p:nvSpPr>
        <p:spPr>
          <a:xfrm>
            <a:off x="0" y="998726"/>
            <a:ext cx="9089244" cy="4401205"/>
          </a:xfrm>
          <a:prstGeom prst="rect">
            <a:avLst/>
          </a:prstGeom>
          <a:noFill/>
        </p:spPr>
        <p:txBody>
          <a:bodyPr wrap="square">
            <a:spAutoFit/>
          </a:bodyPr>
          <a:lstStyle/>
          <a:p>
            <a:pPr algn="just"/>
            <a:r>
              <a:rPr lang="en-US" sz="2000" b="1" i="0" dirty="0">
                <a:solidFill>
                  <a:srgbClr val="0000FF"/>
                </a:solidFill>
                <a:effectLst/>
              </a:rPr>
              <a:t>A pipeline network would be the best option for the comprehensive and largescale use of hydrogen as an energy source. However, pipelines require high levels of initial investment, which may pay off, but only with correspondingly large volumes of hydrogen. </a:t>
            </a:r>
          </a:p>
          <a:p>
            <a:pPr algn="just"/>
            <a:endParaRPr lang="en-US" sz="2000" b="1" dirty="0">
              <a:solidFill>
                <a:srgbClr val="0000FF"/>
              </a:solidFill>
            </a:endParaRPr>
          </a:p>
          <a:p>
            <a:pPr algn="just"/>
            <a:r>
              <a:rPr lang="en-US" sz="2000" b="1" i="0" dirty="0">
                <a:solidFill>
                  <a:srgbClr val="0000FF"/>
                </a:solidFill>
                <a:effectLst/>
              </a:rPr>
              <a:t>Nevertheless, one possibility for developing pipeline networks for hydrogen distribution is local or regional networks, known as micro-networks. These could subsequently be combined into transregional networks.</a:t>
            </a:r>
          </a:p>
          <a:p>
            <a:pPr algn="just"/>
            <a:endParaRPr lang="en-US" sz="2000" b="1" i="0" dirty="0">
              <a:solidFill>
                <a:srgbClr val="0000FF"/>
              </a:solidFill>
              <a:effectLst/>
            </a:endParaRPr>
          </a:p>
          <a:p>
            <a:pPr algn="just"/>
            <a:r>
              <a:rPr lang="en-US" sz="2000" b="1" i="0" dirty="0">
                <a:solidFill>
                  <a:srgbClr val="0000FF"/>
                </a:solidFill>
                <a:effectLst/>
              </a:rPr>
              <a:t>Worldwide there are already (2016) more than 4,500 km of hydrogen pipelines in total, the vast majority of which are operated by hydrogen producers (</a:t>
            </a:r>
            <a:r>
              <a:rPr lang="en-US" sz="2000" b="1" i="0" dirty="0" err="1">
                <a:solidFill>
                  <a:srgbClr val="0000FF"/>
                </a:solidFill>
                <a:effectLst/>
              </a:rPr>
              <a:t>HyARC</a:t>
            </a:r>
            <a:r>
              <a:rPr lang="en-US" sz="2000" b="1" i="0" dirty="0">
                <a:solidFill>
                  <a:srgbClr val="0000FF"/>
                </a:solidFill>
                <a:effectLst/>
              </a:rPr>
              <a:t> 2017). </a:t>
            </a:r>
          </a:p>
          <a:p>
            <a:pPr algn="just"/>
            <a:endParaRPr lang="en-US" sz="2000" b="1" dirty="0">
              <a:solidFill>
                <a:srgbClr val="0000FF"/>
              </a:solidFill>
            </a:endParaRPr>
          </a:p>
          <a:p>
            <a:pPr algn="just"/>
            <a:r>
              <a:rPr lang="en-US" sz="2000" b="1" i="0" dirty="0">
                <a:solidFill>
                  <a:srgbClr val="0000FF"/>
                </a:solidFill>
                <a:effectLst/>
              </a:rPr>
              <a:t>The longest pipelines are operated in the USA, in the states of Louisiana and Texas, followed by Belgium and Germany.</a:t>
            </a:r>
          </a:p>
        </p:txBody>
      </p:sp>
    </p:spTree>
    <p:extLst>
      <p:ext uri="{BB962C8B-B14F-4D97-AF65-F5344CB8AC3E}">
        <p14:creationId xmlns:p14="http://schemas.microsoft.com/office/powerpoint/2010/main" val="151882948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a:spLocks noGrp="1"/>
          </p:cNvSpPr>
          <p:nvPr>
            <p:ph type="title"/>
          </p:nvPr>
        </p:nvSpPr>
        <p:spPr>
          <a:xfrm>
            <a:off x="54756" y="188640"/>
            <a:ext cx="9089244" cy="639763"/>
          </a:xfrm>
        </p:spPr>
        <p:txBody>
          <a:bodyPr>
            <a:normAutofit/>
          </a:bodyPr>
          <a:lstStyle/>
          <a:p>
            <a:r>
              <a:rPr lang="en-US" altLang="es-ES" sz="2800" b="1" dirty="0">
                <a:solidFill>
                  <a:srgbClr val="2F9E37"/>
                </a:solidFill>
                <a:latin typeface="Arial" pitchFamily="34" charset="0"/>
                <a:ea typeface="TitilliumText22L Regular"/>
                <a:cs typeface="Arial" pitchFamily="34" charset="0"/>
              </a:rPr>
              <a:t>Pipelines.</a:t>
            </a:r>
          </a:p>
        </p:txBody>
      </p:sp>
      <p:sp>
        <p:nvSpPr>
          <p:cNvPr id="11" name="10 Rectángulo redondeado"/>
          <p:cNvSpPr/>
          <p:nvPr/>
        </p:nvSpPr>
        <p:spPr>
          <a:xfrm>
            <a:off x="242894" y="836712"/>
            <a:ext cx="8712968" cy="72008"/>
          </a:xfrm>
          <a:prstGeom prst="roundRect">
            <a:avLst/>
          </a:prstGeom>
          <a:solidFill>
            <a:srgbClr val="41A6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200" b="1" dirty="0">
              <a:solidFill>
                <a:sysClr val="windowText" lastClr="000000"/>
              </a:solidFill>
            </a:endParaRPr>
          </a:p>
        </p:txBody>
      </p:sp>
      <p:sp>
        <p:nvSpPr>
          <p:cNvPr id="25" name="11 Rectángulo">
            <a:extLst>
              <a:ext uri="{FF2B5EF4-FFF2-40B4-BE49-F238E27FC236}">
                <a16:creationId xmlns:a16="http://schemas.microsoft.com/office/drawing/2014/main" id="{F73E62CA-CDFB-481F-8CE4-69DB851D9A93}"/>
              </a:ext>
            </a:extLst>
          </p:cNvPr>
          <p:cNvSpPr/>
          <p:nvPr/>
        </p:nvSpPr>
        <p:spPr>
          <a:xfrm>
            <a:off x="0" y="6488668"/>
            <a:ext cx="9144000" cy="369332"/>
          </a:xfrm>
          <a:prstGeom prst="rect">
            <a:avLst/>
          </a:prstGeom>
        </p:spPr>
        <p:txBody>
          <a:bodyPr wrap="square">
            <a:spAutoFit/>
          </a:bodyPr>
          <a:lstStyle/>
          <a:p>
            <a:pPr lvl="0">
              <a:spcBef>
                <a:spcPct val="0"/>
              </a:spcBef>
              <a:defRPr/>
            </a:pPr>
            <a:r>
              <a:rPr lang="es-ES_tradnl" b="1" dirty="0">
                <a:solidFill>
                  <a:schemeClr val="bg1"/>
                </a:solidFill>
                <a:latin typeface="TitilliumText22L Regular"/>
                <a:cs typeface="TitilliumText22L Regular"/>
              </a:rPr>
              <a:t>Tema III				                                                       Transporte y distribución</a:t>
            </a:r>
          </a:p>
        </p:txBody>
      </p:sp>
      <p:sp>
        <p:nvSpPr>
          <p:cNvPr id="10" name="CuadroTexto 9">
            <a:extLst>
              <a:ext uri="{FF2B5EF4-FFF2-40B4-BE49-F238E27FC236}">
                <a16:creationId xmlns:a16="http://schemas.microsoft.com/office/drawing/2014/main" id="{F79ADECD-223A-4ADB-BC91-274A38A158A3}"/>
              </a:ext>
            </a:extLst>
          </p:cNvPr>
          <p:cNvSpPr txBox="1"/>
          <p:nvPr/>
        </p:nvSpPr>
        <p:spPr>
          <a:xfrm>
            <a:off x="27378" y="917029"/>
            <a:ext cx="9089244" cy="1754326"/>
          </a:xfrm>
          <a:prstGeom prst="rect">
            <a:avLst/>
          </a:prstGeom>
          <a:noFill/>
        </p:spPr>
        <p:txBody>
          <a:bodyPr wrap="square">
            <a:spAutoFit/>
          </a:bodyPr>
          <a:lstStyle/>
          <a:p>
            <a:pPr algn="just"/>
            <a:r>
              <a:rPr lang="en-US" b="1" i="0" u="none" strike="noStrike" baseline="0" dirty="0">
                <a:solidFill>
                  <a:srgbClr val="0000FF"/>
                </a:solidFill>
                <a:latin typeface="Calibri" panose="020F0502020204030204" pitchFamily="34" charset="0"/>
              </a:rPr>
              <a:t>Pipelines for delivering large volumes of hydrogen over land pipelines are a leading option. In Europe there is already &gt;1000 km dedicated hydrogen pipelines serving the industry. This network should be expanded by new build pure H2 pipelines. </a:t>
            </a:r>
          </a:p>
          <a:p>
            <a:pPr algn="just"/>
            <a:endParaRPr lang="en-US" b="1" dirty="0">
              <a:solidFill>
                <a:srgbClr val="0000FF"/>
              </a:solidFill>
              <a:latin typeface="Calibri" panose="020F0502020204030204" pitchFamily="34" charset="0"/>
            </a:endParaRPr>
          </a:p>
          <a:p>
            <a:pPr algn="just"/>
            <a:r>
              <a:rPr lang="en-US" b="1" i="0" u="none" strike="noStrike" baseline="0" dirty="0">
                <a:solidFill>
                  <a:srgbClr val="0000FF"/>
                </a:solidFill>
                <a:latin typeface="Calibri" panose="020F0502020204030204" pitchFamily="34" charset="0"/>
              </a:rPr>
              <a:t>Development of new high strength materials resistant to H</a:t>
            </a:r>
            <a:r>
              <a:rPr lang="en-US" b="1" i="0" u="none" strike="noStrike" baseline="-25000" dirty="0">
                <a:solidFill>
                  <a:srgbClr val="0000FF"/>
                </a:solidFill>
                <a:latin typeface="Calibri" panose="020F0502020204030204" pitchFamily="34" charset="0"/>
              </a:rPr>
              <a:t>2</a:t>
            </a:r>
            <a:r>
              <a:rPr lang="en-US" b="1" i="0" u="none" strike="noStrike" baseline="0" dirty="0">
                <a:solidFill>
                  <a:srgbClr val="0000FF"/>
                </a:solidFill>
                <a:latin typeface="Calibri" panose="020F0502020204030204" pitchFamily="34" charset="0"/>
              </a:rPr>
              <a:t> cracking can increase the pressure and capacity of H</a:t>
            </a:r>
            <a:r>
              <a:rPr lang="en-US" b="1" i="0" u="none" strike="noStrike" baseline="-25000" dirty="0">
                <a:solidFill>
                  <a:srgbClr val="0000FF"/>
                </a:solidFill>
                <a:latin typeface="Calibri" panose="020F0502020204030204" pitchFamily="34" charset="0"/>
              </a:rPr>
              <a:t>2</a:t>
            </a:r>
            <a:r>
              <a:rPr lang="en-US" b="1" i="0" u="none" strike="noStrike" baseline="0" dirty="0">
                <a:solidFill>
                  <a:srgbClr val="0000FF"/>
                </a:solidFill>
                <a:latin typeface="Calibri" panose="020F0502020204030204" pitchFamily="34" charset="0"/>
              </a:rPr>
              <a:t> pipelines, decreasing the cost of transportation. </a:t>
            </a:r>
          </a:p>
        </p:txBody>
      </p:sp>
      <p:pic>
        <p:nvPicPr>
          <p:cNvPr id="3" name="Imagen 2">
            <a:extLst>
              <a:ext uri="{FF2B5EF4-FFF2-40B4-BE49-F238E27FC236}">
                <a16:creationId xmlns:a16="http://schemas.microsoft.com/office/drawing/2014/main" id="{2178A741-474F-4278-81B3-5697B22A0251}"/>
              </a:ext>
            </a:extLst>
          </p:cNvPr>
          <p:cNvPicPr>
            <a:picLocks noChangeAspect="1"/>
          </p:cNvPicPr>
          <p:nvPr/>
        </p:nvPicPr>
        <p:blipFill>
          <a:blip r:embed="rId3"/>
          <a:stretch>
            <a:fillRect/>
          </a:stretch>
        </p:blipFill>
        <p:spPr>
          <a:xfrm>
            <a:off x="467544" y="2620693"/>
            <a:ext cx="8455866" cy="3760635"/>
          </a:xfrm>
          <a:prstGeom prst="rect">
            <a:avLst/>
          </a:prstGeom>
        </p:spPr>
      </p:pic>
    </p:spTree>
    <p:extLst>
      <p:ext uri="{BB962C8B-B14F-4D97-AF65-F5344CB8AC3E}">
        <p14:creationId xmlns:p14="http://schemas.microsoft.com/office/powerpoint/2010/main" val="372034531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a:spLocks noGrp="1"/>
          </p:cNvSpPr>
          <p:nvPr>
            <p:ph type="title"/>
          </p:nvPr>
        </p:nvSpPr>
        <p:spPr>
          <a:xfrm>
            <a:off x="54756" y="188640"/>
            <a:ext cx="9089244" cy="639763"/>
          </a:xfrm>
        </p:spPr>
        <p:txBody>
          <a:bodyPr>
            <a:normAutofit/>
          </a:bodyPr>
          <a:lstStyle/>
          <a:p>
            <a:r>
              <a:rPr lang="en-US" altLang="es-ES" sz="2800" b="1" dirty="0">
                <a:solidFill>
                  <a:srgbClr val="2F9E37"/>
                </a:solidFill>
                <a:latin typeface="Arial" pitchFamily="34" charset="0"/>
                <a:ea typeface="TitilliumText22L Regular"/>
                <a:cs typeface="Arial" pitchFamily="34" charset="0"/>
              </a:rPr>
              <a:t>Pipelines.</a:t>
            </a:r>
          </a:p>
        </p:txBody>
      </p:sp>
      <p:sp>
        <p:nvSpPr>
          <p:cNvPr id="11" name="10 Rectángulo redondeado"/>
          <p:cNvSpPr/>
          <p:nvPr/>
        </p:nvSpPr>
        <p:spPr>
          <a:xfrm>
            <a:off x="242894" y="836712"/>
            <a:ext cx="8712968" cy="72008"/>
          </a:xfrm>
          <a:prstGeom prst="roundRect">
            <a:avLst/>
          </a:prstGeom>
          <a:solidFill>
            <a:srgbClr val="41A6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200" b="1" dirty="0">
              <a:solidFill>
                <a:sysClr val="windowText" lastClr="000000"/>
              </a:solidFill>
            </a:endParaRPr>
          </a:p>
        </p:txBody>
      </p:sp>
      <p:sp>
        <p:nvSpPr>
          <p:cNvPr id="25" name="11 Rectángulo">
            <a:extLst>
              <a:ext uri="{FF2B5EF4-FFF2-40B4-BE49-F238E27FC236}">
                <a16:creationId xmlns:a16="http://schemas.microsoft.com/office/drawing/2014/main" id="{F73E62CA-CDFB-481F-8CE4-69DB851D9A93}"/>
              </a:ext>
            </a:extLst>
          </p:cNvPr>
          <p:cNvSpPr/>
          <p:nvPr/>
        </p:nvSpPr>
        <p:spPr>
          <a:xfrm>
            <a:off x="0" y="6488668"/>
            <a:ext cx="9144000" cy="369332"/>
          </a:xfrm>
          <a:prstGeom prst="rect">
            <a:avLst/>
          </a:prstGeom>
        </p:spPr>
        <p:txBody>
          <a:bodyPr wrap="square">
            <a:spAutoFit/>
          </a:bodyPr>
          <a:lstStyle/>
          <a:p>
            <a:pPr lvl="0">
              <a:spcBef>
                <a:spcPct val="0"/>
              </a:spcBef>
              <a:defRPr/>
            </a:pPr>
            <a:r>
              <a:rPr lang="es-ES_tradnl" b="1" dirty="0">
                <a:solidFill>
                  <a:schemeClr val="bg1"/>
                </a:solidFill>
                <a:latin typeface="TitilliumText22L Regular"/>
                <a:cs typeface="TitilliumText22L Regular"/>
              </a:rPr>
              <a:t>Tema III				                                                       Transporte y distribución</a:t>
            </a:r>
          </a:p>
        </p:txBody>
      </p:sp>
      <p:pic>
        <p:nvPicPr>
          <p:cNvPr id="25602" name="Picture 2" descr="pipelines">
            <a:extLst>
              <a:ext uri="{FF2B5EF4-FFF2-40B4-BE49-F238E27FC236}">
                <a16:creationId xmlns:a16="http://schemas.microsoft.com/office/drawing/2014/main" id="{137C088F-C06E-4716-BC82-515D5BA0A15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1330325"/>
            <a:ext cx="9144000" cy="41957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0829114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a:spLocks noGrp="1"/>
          </p:cNvSpPr>
          <p:nvPr>
            <p:ph type="title"/>
          </p:nvPr>
        </p:nvSpPr>
        <p:spPr>
          <a:xfrm>
            <a:off x="54756" y="188640"/>
            <a:ext cx="9089244" cy="639763"/>
          </a:xfrm>
        </p:spPr>
        <p:txBody>
          <a:bodyPr>
            <a:normAutofit/>
          </a:bodyPr>
          <a:lstStyle/>
          <a:p>
            <a:r>
              <a:rPr lang="en-US" altLang="es-ES" sz="2800" b="1" dirty="0">
                <a:solidFill>
                  <a:srgbClr val="2F9E37"/>
                </a:solidFill>
                <a:latin typeface="Arial" pitchFamily="34" charset="0"/>
                <a:ea typeface="TitilliumText22L Regular"/>
                <a:cs typeface="Arial" pitchFamily="34" charset="0"/>
              </a:rPr>
              <a:t>Pipelines.</a:t>
            </a:r>
          </a:p>
        </p:txBody>
      </p:sp>
      <p:sp>
        <p:nvSpPr>
          <p:cNvPr id="11" name="10 Rectángulo redondeado"/>
          <p:cNvSpPr/>
          <p:nvPr/>
        </p:nvSpPr>
        <p:spPr>
          <a:xfrm>
            <a:off x="242894" y="836712"/>
            <a:ext cx="8712968" cy="72008"/>
          </a:xfrm>
          <a:prstGeom prst="roundRect">
            <a:avLst/>
          </a:prstGeom>
          <a:solidFill>
            <a:srgbClr val="41A6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200" b="1" dirty="0">
              <a:solidFill>
                <a:sysClr val="windowText" lastClr="000000"/>
              </a:solidFill>
            </a:endParaRPr>
          </a:p>
        </p:txBody>
      </p:sp>
      <p:sp>
        <p:nvSpPr>
          <p:cNvPr id="25" name="11 Rectángulo">
            <a:extLst>
              <a:ext uri="{FF2B5EF4-FFF2-40B4-BE49-F238E27FC236}">
                <a16:creationId xmlns:a16="http://schemas.microsoft.com/office/drawing/2014/main" id="{F73E62CA-CDFB-481F-8CE4-69DB851D9A93}"/>
              </a:ext>
            </a:extLst>
          </p:cNvPr>
          <p:cNvSpPr/>
          <p:nvPr/>
        </p:nvSpPr>
        <p:spPr>
          <a:xfrm>
            <a:off x="0" y="6488668"/>
            <a:ext cx="9144000" cy="369332"/>
          </a:xfrm>
          <a:prstGeom prst="rect">
            <a:avLst/>
          </a:prstGeom>
        </p:spPr>
        <p:txBody>
          <a:bodyPr wrap="square">
            <a:spAutoFit/>
          </a:bodyPr>
          <a:lstStyle/>
          <a:p>
            <a:pPr lvl="0">
              <a:spcBef>
                <a:spcPct val="0"/>
              </a:spcBef>
              <a:defRPr/>
            </a:pPr>
            <a:r>
              <a:rPr lang="es-ES_tradnl" b="1" dirty="0">
                <a:solidFill>
                  <a:schemeClr val="bg1"/>
                </a:solidFill>
                <a:latin typeface="TitilliumText22L Regular"/>
                <a:cs typeface="TitilliumText22L Regular"/>
              </a:rPr>
              <a:t>Tema III				                                                       Transporte y distribución</a:t>
            </a:r>
          </a:p>
        </p:txBody>
      </p:sp>
      <p:pic>
        <p:nvPicPr>
          <p:cNvPr id="3" name="Imagen 2">
            <a:extLst>
              <a:ext uri="{FF2B5EF4-FFF2-40B4-BE49-F238E27FC236}">
                <a16:creationId xmlns:a16="http://schemas.microsoft.com/office/drawing/2014/main" id="{C8F781BE-D88B-46DC-9EAE-40EF9A3E1E82}"/>
              </a:ext>
            </a:extLst>
          </p:cNvPr>
          <p:cNvPicPr>
            <a:picLocks noChangeAspect="1"/>
          </p:cNvPicPr>
          <p:nvPr/>
        </p:nvPicPr>
        <p:blipFill>
          <a:blip r:embed="rId3"/>
          <a:stretch>
            <a:fillRect/>
          </a:stretch>
        </p:blipFill>
        <p:spPr>
          <a:xfrm>
            <a:off x="54756" y="989036"/>
            <a:ext cx="9089244" cy="5411764"/>
          </a:xfrm>
          <a:prstGeom prst="rect">
            <a:avLst/>
          </a:prstGeom>
        </p:spPr>
      </p:pic>
    </p:spTree>
    <p:extLst>
      <p:ext uri="{BB962C8B-B14F-4D97-AF65-F5344CB8AC3E}">
        <p14:creationId xmlns:p14="http://schemas.microsoft.com/office/powerpoint/2010/main" val="427629325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a:spLocks noGrp="1"/>
          </p:cNvSpPr>
          <p:nvPr>
            <p:ph type="title"/>
          </p:nvPr>
        </p:nvSpPr>
        <p:spPr>
          <a:xfrm>
            <a:off x="54756" y="188640"/>
            <a:ext cx="9089244" cy="639763"/>
          </a:xfrm>
        </p:spPr>
        <p:txBody>
          <a:bodyPr>
            <a:normAutofit/>
          </a:bodyPr>
          <a:lstStyle/>
          <a:p>
            <a:r>
              <a:rPr lang="en-US" altLang="es-ES" sz="2800" b="1" dirty="0">
                <a:solidFill>
                  <a:srgbClr val="2F9E37"/>
                </a:solidFill>
                <a:latin typeface="Arial" pitchFamily="34" charset="0"/>
                <a:ea typeface="TitilliumText22L Regular"/>
                <a:cs typeface="Arial" pitchFamily="34" charset="0"/>
              </a:rPr>
              <a:t>Pipelines.</a:t>
            </a:r>
          </a:p>
        </p:txBody>
      </p:sp>
      <p:sp>
        <p:nvSpPr>
          <p:cNvPr id="11" name="10 Rectángulo redondeado"/>
          <p:cNvSpPr/>
          <p:nvPr/>
        </p:nvSpPr>
        <p:spPr>
          <a:xfrm>
            <a:off x="242894" y="836712"/>
            <a:ext cx="8712968" cy="72008"/>
          </a:xfrm>
          <a:prstGeom prst="roundRect">
            <a:avLst/>
          </a:prstGeom>
          <a:solidFill>
            <a:srgbClr val="41A6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200" b="1" dirty="0">
              <a:solidFill>
                <a:sysClr val="windowText" lastClr="000000"/>
              </a:solidFill>
            </a:endParaRPr>
          </a:p>
        </p:txBody>
      </p:sp>
      <p:sp>
        <p:nvSpPr>
          <p:cNvPr id="25" name="11 Rectángulo">
            <a:extLst>
              <a:ext uri="{FF2B5EF4-FFF2-40B4-BE49-F238E27FC236}">
                <a16:creationId xmlns:a16="http://schemas.microsoft.com/office/drawing/2014/main" id="{F73E62CA-CDFB-481F-8CE4-69DB851D9A93}"/>
              </a:ext>
            </a:extLst>
          </p:cNvPr>
          <p:cNvSpPr/>
          <p:nvPr/>
        </p:nvSpPr>
        <p:spPr>
          <a:xfrm>
            <a:off x="0" y="6488668"/>
            <a:ext cx="9144000" cy="369332"/>
          </a:xfrm>
          <a:prstGeom prst="rect">
            <a:avLst/>
          </a:prstGeom>
        </p:spPr>
        <p:txBody>
          <a:bodyPr wrap="square">
            <a:spAutoFit/>
          </a:bodyPr>
          <a:lstStyle/>
          <a:p>
            <a:pPr lvl="0">
              <a:spcBef>
                <a:spcPct val="0"/>
              </a:spcBef>
              <a:defRPr/>
            </a:pPr>
            <a:r>
              <a:rPr lang="es-ES_tradnl" b="1" dirty="0">
                <a:solidFill>
                  <a:schemeClr val="bg1"/>
                </a:solidFill>
                <a:latin typeface="TitilliumText22L Regular"/>
                <a:cs typeface="TitilliumText22L Regular"/>
              </a:rPr>
              <a:t>Tema III				                                                       Transporte y distribución</a:t>
            </a:r>
          </a:p>
        </p:txBody>
      </p:sp>
      <p:pic>
        <p:nvPicPr>
          <p:cNvPr id="4" name="Imagen 3">
            <a:extLst>
              <a:ext uri="{FF2B5EF4-FFF2-40B4-BE49-F238E27FC236}">
                <a16:creationId xmlns:a16="http://schemas.microsoft.com/office/drawing/2014/main" id="{42C382D6-9B90-4CBE-B724-D24B1558E560}"/>
              </a:ext>
            </a:extLst>
          </p:cNvPr>
          <p:cNvPicPr>
            <a:picLocks noChangeAspect="1"/>
          </p:cNvPicPr>
          <p:nvPr/>
        </p:nvPicPr>
        <p:blipFill>
          <a:blip r:embed="rId3"/>
          <a:stretch>
            <a:fillRect/>
          </a:stretch>
        </p:blipFill>
        <p:spPr>
          <a:xfrm>
            <a:off x="54756" y="957263"/>
            <a:ext cx="9089244" cy="5429249"/>
          </a:xfrm>
          <a:prstGeom prst="rect">
            <a:avLst/>
          </a:prstGeom>
        </p:spPr>
      </p:pic>
    </p:spTree>
    <p:extLst>
      <p:ext uri="{BB962C8B-B14F-4D97-AF65-F5344CB8AC3E}">
        <p14:creationId xmlns:p14="http://schemas.microsoft.com/office/powerpoint/2010/main" val="180981122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a:spLocks noGrp="1"/>
          </p:cNvSpPr>
          <p:nvPr>
            <p:ph type="title"/>
          </p:nvPr>
        </p:nvSpPr>
        <p:spPr>
          <a:xfrm>
            <a:off x="54756" y="188640"/>
            <a:ext cx="9089244" cy="639763"/>
          </a:xfrm>
        </p:spPr>
        <p:txBody>
          <a:bodyPr>
            <a:normAutofit/>
          </a:bodyPr>
          <a:lstStyle/>
          <a:p>
            <a:r>
              <a:rPr lang="en-US" altLang="es-ES" sz="2800" b="1" dirty="0">
                <a:solidFill>
                  <a:srgbClr val="2F9E37"/>
                </a:solidFill>
                <a:latin typeface="Arial" pitchFamily="34" charset="0"/>
                <a:ea typeface="TitilliumText22L Regular"/>
                <a:cs typeface="Arial" pitchFamily="34" charset="0"/>
              </a:rPr>
              <a:t>Pipelines.</a:t>
            </a:r>
          </a:p>
        </p:txBody>
      </p:sp>
      <p:sp>
        <p:nvSpPr>
          <p:cNvPr id="11" name="10 Rectángulo redondeado"/>
          <p:cNvSpPr/>
          <p:nvPr/>
        </p:nvSpPr>
        <p:spPr>
          <a:xfrm>
            <a:off x="242894" y="836712"/>
            <a:ext cx="8712968" cy="72008"/>
          </a:xfrm>
          <a:prstGeom prst="roundRect">
            <a:avLst/>
          </a:prstGeom>
          <a:solidFill>
            <a:srgbClr val="41A6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200" b="1" dirty="0">
              <a:solidFill>
                <a:sysClr val="windowText" lastClr="000000"/>
              </a:solidFill>
            </a:endParaRPr>
          </a:p>
        </p:txBody>
      </p:sp>
      <p:sp>
        <p:nvSpPr>
          <p:cNvPr id="25" name="11 Rectángulo">
            <a:extLst>
              <a:ext uri="{FF2B5EF4-FFF2-40B4-BE49-F238E27FC236}">
                <a16:creationId xmlns:a16="http://schemas.microsoft.com/office/drawing/2014/main" id="{F73E62CA-CDFB-481F-8CE4-69DB851D9A93}"/>
              </a:ext>
            </a:extLst>
          </p:cNvPr>
          <p:cNvSpPr/>
          <p:nvPr/>
        </p:nvSpPr>
        <p:spPr>
          <a:xfrm>
            <a:off x="0" y="6488668"/>
            <a:ext cx="9144000" cy="369332"/>
          </a:xfrm>
          <a:prstGeom prst="rect">
            <a:avLst/>
          </a:prstGeom>
        </p:spPr>
        <p:txBody>
          <a:bodyPr wrap="square">
            <a:spAutoFit/>
          </a:bodyPr>
          <a:lstStyle/>
          <a:p>
            <a:pPr lvl="0">
              <a:spcBef>
                <a:spcPct val="0"/>
              </a:spcBef>
              <a:defRPr/>
            </a:pPr>
            <a:r>
              <a:rPr lang="es-ES_tradnl" b="1" dirty="0">
                <a:solidFill>
                  <a:schemeClr val="bg1"/>
                </a:solidFill>
                <a:latin typeface="TitilliumText22L Regular"/>
                <a:cs typeface="TitilliumText22L Regular"/>
              </a:rPr>
              <a:t>Tema III				                                                       Transporte y distribución</a:t>
            </a:r>
          </a:p>
        </p:txBody>
      </p:sp>
      <p:pic>
        <p:nvPicPr>
          <p:cNvPr id="26626" name="Picture 2" descr="SoluForce 3D Render H2T">
            <a:extLst>
              <a:ext uri="{FF2B5EF4-FFF2-40B4-BE49-F238E27FC236}">
                <a16:creationId xmlns:a16="http://schemas.microsoft.com/office/drawing/2014/main" id="{16995A88-D896-4C5E-A987-E323EAF486E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09800" y="2204864"/>
            <a:ext cx="4724400" cy="2952750"/>
          </a:xfrm>
          <a:prstGeom prst="rect">
            <a:avLst/>
          </a:prstGeom>
          <a:noFill/>
          <a:extLst>
            <a:ext uri="{909E8E84-426E-40DD-AFC4-6F175D3DCCD1}">
              <a14:hiddenFill xmlns:a14="http://schemas.microsoft.com/office/drawing/2010/main">
                <a:solidFill>
                  <a:srgbClr val="FFFFFF"/>
                </a:solidFill>
              </a14:hiddenFill>
            </a:ext>
          </a:extLst>
        </p:spPr>
      </p:pic>
      <p:sp>
        <p:nvSpPr>
          <p:cNvPr id="10" name="CuadroTexto 9">
            <a:extLst>
              <a:ext uri="{FF2B5EF4-FFF2-40B4-BE49-F238E27FC236}">
                <a16:creationId xmlns:a16="http://schemas.microsoft.com/office/drawing/2014/main" id="{F79ADECD-223A-4ADB-BC91-274A38A158A3}"/>
              </a:ext>
            </a:extLst>
          </p:cNvPr>
          <p:cNvSpPr txBox="1"/>
          <p:nvPr/>
        </p:nvSpPr>
        <p:spPr>
          <a:xfrm>
            <a:off x="27378" y="935424"/>
            <a:ext cx="9089244" cy="6093976"/>
          </a:xfrm>
          <a:prstGeom prst="rect">
            <a:avLst/>
          </a:prstGeom>
          <a:noFill/>
        </p:spPr>
        <p:txBody>
          <a:bodyPr wrap="square">
            <a:spAutoFit/>
          </a:bodyPr>
          <a:lstStyle/>
          <a:p>
            <a:pPr algn="just"/>
            <a:r>
              <a:rPr lang="en-US" sz="2200" b="1" i="0" u="none" strike="noStrike" baseline="0" dirty="0" err="1">
                <a:solidFill>
                  <a:srgbClr val="0000FF"/>
                </a:solidFill>
                <a:latin typeface="Calibri" panose="020F0502020204030204" pitchFamily="34" charset="0"/>
              </a:rPr>
              <a:t>SoluForce</a:t>
            </a:r>
            <a:r>
              <a:rPr lang="en-US" sz="2200" b="1" i="0" u="none" strike="noStrike" baseline="0" dirty="0">
                <a:solidFill>
                  <a:srgbClr val="0000FF"/>
                </a:solidFill>
                <a:latin typeface="Calibri" panose="020F0502020204030204" pitchFamily="34" charset="0"/>
              </a:rPr>
              <a:t> has developed a </a:t>
            </a:r>
            <a:r>
              <a:rPr lang="en-US" sz="2200" b="1" i="0" u="none" strike="noStrike" baseline="0" dirty="0" err="1">
                <a:solidFill>
                  <a:srgbClr val="0000FF"/>
                </a:solidFill>
                <a:latin typeface="Calibri" panose="020F0502020204030204" pitchFamily="34" charset="0"/>
              </a:rPr>
              <a:t>spoolable</a:t>
            </a:r>
            <a:r>
              <a:rPr lang="en-US" sz="2200" b="1" i="0" u="none" strike="noStrike" baseline="0" dirty="0">
                <a:solidFill>
                  <a:srgbClr val="0000FF"/>
                </a:solidFill>
                <a:latin typeface="Calibri" panose="020F0502020204030204" pitchFamily="34" charset="0"/>
              </a:rPr>
              <a:t> Reinforced Thermoplastic industrial Piping system (RTP, also known as FCP) for hydrogen applications. The </a:t>
            </a:r>
            <a:r>
              <a:rPr lang="en-US" sz="2200" b="1" i="0" u="none" strike="noStrike" baseline="0" dirty="0" err="1">
                <a:solidFill>
                  <a:srgbClr val="0000FF"/>
                </a:solidFill>
                <a:latin typeface="Calibri" panose="020F0502020204030204" pitchFamily="34" charset="0"/>
              </a:rPr>
              <a:t>SoluForce</a:t>
            </a:r>
            <a:r>
              <a:rPr lang="en-US" sz="2200" b="1" i="0" u="none" strike="noStrike" baseline="0" dirty="0">
                <a:solidFill>
                  <a:srgbClr val="0000FF"/>
                </a:solidFill>
                <a:latin typeface="Calibri" panose="020F0502020204030204" pitchFamily="34" charset="0"/>
              </a:rPr>
              <a:t> FCP has been certified for hydrogen applications up to 42 bar of operating pressure. Unique in the world of hydrogen transport and a global first. This significant milestone has a major impact on the feasibility of hydrogen, and is a new step towards a sustainable energy mix.</a:t>
            </a:r>
          </a:p>
          <a:p>
            <a:pPr algn="just"/>
            <a:endParaRPr lang="en-US" b="1" dirty="0">
              <a:solidFill>
                <a:srgbClr val="0000FF"/>
              </a:solidFill>
              <a:latin typeface="Calibri" panose="020F0502020204030204" pitchFamily="34" charset="0"/>
            </a:endParaRPr>
          </a:p>
          <a:p>
            <a:pPr algn="just"/>
            <a:endParaRPr lang="en-US" b="1" i="0" u="none" strike="noStrike" baseline="0" dirty="0">
              <a:solidFill>
                <a:srgbClr val="0000FF"/>
              </a:solidFill>
              <a:latin typeface="Calibri" panose="020F0502020204030204" pitchFamily="34" charset="0"/>
            </a:endParaRPr>
          </a:p>
          <a:p>
            <a:pPr algn="just"/>
            <a:endParaRPr lang="en-US" b="1" dirty="0">
              <a:solidFill>
                <a:srgbClr val="0000FF"/>
              </a:solidFill>
              <a:latin typeface="Calibri" panose="020F0502020204030204" pitchFamily="34" charset="0"/>
            </a:endParaRPr>
          </a:p>
          <a:p>
            <a:pPr algn="just"/>
            <a:endParaRPr lang="en-US" b="1" i="0" u="none" strike="noStrike" baseline="0" dirty="0">
              <a:solidFill>
                <a:srgbClr val="0000FF"/>
              </a:solidFill>
              <a:latin typeface="Calibri" panose="020F0502020204030204" pitchFamily="34" charset="0"/>
            </a:endParaRPr>
          </a:p>
          <a:p>
            <a:pPr algn="just"/>
            <a:endParaRPr lang="en-US" b="1" dirty="0">
              <a:solidFill>
                <a:srgbClr val="0000FF"/>
              </a:solidFill>
              <a:latin typeface="Calibri" panose="020F0502020204030204" pitchFamily="34" charset="0"/>
            </a:endParaRPr>
          </a:p>
          <a:p>
            <a:pPr algn="just"/>
            <a:r>
              <a:rPr lang="en-US" sz="2200" b="1" i="0" u="none" strike="noStrike" baseline="0" dirty="0">
                <a:solidFill>
                  <a:srgbClr val="0000FF"/>
                </a:solidFill>
                <a:latin typeface="Calibri" panose="020F0502020204030204" pitchFamily="34" charset="0"/>
              </a:rPr>
              <a:t>Benefits of the </a:t>
            </a:r>
            <a:r>
              <a:rPr lang="en-US" sz="2200" b="1" i="0" u="none" strike="noStrike" baseline="0" dirty="0" err="1">
                <a:solidFill>
                  <a:srgbClr val="0000FF"/>
                </a:solidFill>
                <a:latin typeface="Calibri" panose="020F0502020204030204" pitchFamily="34" charset="0"/>
              </a:rPr>
              <a:t>SoluForce</a:t>
            </a:r>
            <a:r>
              <a:rPr lang="en-US" sz="2200" b="1" i="0" u="none" strike="noStrike" baseline="0" dirty="0">
                <a:solidFill>
                  <a:srgbClr val="0000FF"/>
                </a:solidFill>
                <a:latin typeface="Calibri" panose="020F0502020204030204" pitchFamily="34" charset="0"/>
              </a:rPr>
              <a:t> Hydrogen Tight (H2T)</a:t>
            </a:r>
          </a:p>
          <a:p>
            <a:pPr marL="285750" indent="-285750" algn="just">
              <a:buFont typeface="Arial" panose="020B0604020202020204" pitchFamily="34" charset="0"/>
              <a:buChar char="•"/>
            </a:pPr>
            <a:r>
              <a:rPr lang="en-US" sz="2200" b="1" i="0" u="none" strike="noStrike" baseline="0" dirty="0">
                <a:solidFill>
                  <a:srgbClr val="0000FF"/>
                </a:solidFill>
                <a:latin typeface="Calibri" panose="020F0502020204030204" pitchFamily="34" charset="0"/>
              </a:rPr>
              <a:t>Certified for hydrogen applications of up to MOP 42 bar/ 609 psi, at maximum operating temperature of 65°C for up to 50 years.</a:t>
            </a:r>
          </a:p>
          <a:p>
            <a:pPr marL="285750" indent="-285750" algn="just">
              <a:buFont typeface="Arial" panose="020B0604020202020204" pitchFamily="34" charset="0"/>
              <a:buChar char="•"/>
            </a:pPr>
            <a:r>
              <a:rPr lang="en-US" sz="2200" b="1" i="0" u="none" strike="noStrike" baseline="0" dirty="0">
                <a:solidFill>
                  <a:srgbClr val="0000FF"/>
                </a:solidFill>
                <a:latin typeface="Calibri" panose="020F0502020204030204" pitchFamily="34" charset="0"/>
              </a:rPr>
              <a:t>Based on proven and existing technologies.</a:t>
            </a:r>
          </a:p>
          <a:p>
            <a:pPr marL="285750" indent="-285750" algn="just">
              <a:buFont typeface="Arial" panose="020B0604020202020204" pitchFamily="34" charset="0"/>
              <a:buChar char="•"/>
            </a:pPr>
            <a:r>
              <a:rPr lang="en-US" sz="2200" b="1" i="0" u="none" strike="noStrike" baseline="0" dirty="0">
                <a:solidFill>
                  <a:srgbClr val="0000FF"/>
                </a:solidFill>
                <a:latin typeface="Calibri" panose="020F0502020204030204" pitchFamily="34" charset="0"/>
              </a:rPr>
              <a:t>The only Flexible Composite Pipe for hydrogen applications available.</a:t>
            </a:r>
          </a:p>
          <a:p>
            <a:pPr marL="285750" indent="-285750" algn="just">
              <a:buFont typeface="Arial" panose="020B0604020202020204" pitchFamily="34" charset="0"/>
              <a:buChar char="•"/>
            </a:pPr>
            <a:r>
              <a:rPr lang="en-US" sz="2200" b="1" i="0" u="none" strike="noStrike" baseline="0" dirty="0">
                <a:solidFill>
                  <a:srgbClr val="0000FF"/>
                </a:solidFill>
                <a:latin typeface="Calibri" panose="020F0502020204030204" pitchFamily="34" charset="0"/>
              </a:rPr>
              <a:t>Quick and easy to install.</a:t>
            </a:r>
          </a:p>
          <a:p>
            <a:pPr algn="just"/>
            <a:endParaRPr lang="en-US" b="1" dirty="0">
              <a:solidFill>
                <a:srgbClr val="0000FF"/>
              </a:solidFill>
              <a:latin typeface="Calibri" panose="020F0502020204030204" pitchFamily="34" charset="0"/>
            </a:endParaRPr>
          </a:p>
          <a:p>
            <a:pPr algn="just"/>
            <a:endParaRPr lang="en-US" b="1" i="0" u="none" strike="noStrike" baseline="0" dirty="0">
              <a:solidFill>
                <a:srgbClr val="0000FF"/>
              </a:solidFill>
              <a:latin typeface="Calibri" panose="020F0502020204030204" pitchFamily="34" charset="0"/>
            </a:endParaRPr>
          </a:p>
        </p:txBody>
      </p:sp>
    </p:spTree>
    <p:extLst>
      <p:ext uri="{BB962C8B-B14F-4D97-AF65-F5344CB8AC3E}">
        <p14:creationId xmlns:p14="http://schemas.microsoft.com/office/powerpoint/2010/main" val="228301309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a:spLocks noGrp="1"/>
          </p:cNvSpPr>
          <p:nvPr>
            <p:ph type="title"/>
          </p:nvPr>
        </p:nvSpPr>
        <p:spPr>
          <a:xfrm>
            <a:off x="54756" y="188640"/>
            <a:ext cx="9089244" cy="639763"/>
          </a:xfrm>
        </p:spPr>
        <p:txBody>
          <a:bodyPr>
            <a:normAutofit/>
          </a:bodyPr>
          <a:lstStyle/>
          <a:p>
            <a:r>
              <a:rPr lang="en-US" altLang="es-ES" sz="2800" b="1" dirty="0">
                <a:solidFill>
                  <a:srgbClr val="2F9E37"/>
                </a:solidFill>
                <a:latin typeface="Arial" pitchFamily="34" charset="0"/>
                <a:ea typeface="TitilliumText22L Regular"/>
                <a:cs typeface="Arial" pitchFamily="34" charset="0"/>
              </a:rPr>
              <a:t>Pipelines.</a:t>
            </a:r>
          </a:p>
        </p:txBody>
      </p:sp>
      <p:sp>
        <p:nvSpPr>
          <p:cNvPr id="11" name="10 Rectángulo redondeado"/>
          <p:cNvSpPr/>
          <p:nvPr/>
        </p:nvSpPr>
        <p:spPr>
          <a:xfrm>
            <a:off x="242894" y="836712"/>
            <a:ext cx="8712968" cy="72008"/>
          </a:xfrm>
          <a:prstGeom prst="roundRect">
            <a:avLst/>
          </a:prstGeom>
          <a:solidFill>
            <a:srgbClr val="41A6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200" b="1" dirty="0">
              <a:solidFill>
                <a:sysClr val="windowText" lastClr="000000"/>
              </a:solidFill>
            </a:endParaRPr>
          </a:p>
        </p:txBody>
      </p:sp>
      <p:sp>
        <p:nvSpPr>
          <p:cNvPr id="25" name="11 Rectángulo">
            <a:extLst>
              <a:ext uri="{FF2B5EF4-FFF2-40B4-BE49-F238E27FC236}">
                <a16:creationId xmlns:a16="http://schemas.microsoft.com/office/drawing/2014/main" id="{F73E62CA-CDFB-481F-8CE4-69DB851D9A93}"/>
              </a:ext>
            </a:extLst>
          </p:cNvPr>
          <p:cNvSpPr/>
          <p:nvPr/>
        </p:nvSpPr>
        <p:spPr>
          <a:xfrm>
            <a:off x="0" y="6488668"/>
            <a:ext cx="9144000" cy="369332"/>
          </a:xfrm>
          <a:prstGeom prst="rect">
            <a:avLst/>
          </a:prstGeom>
        </p:spPr>
        <p:txBody>
          <a:bodyPr wrap="square">
            <a:spAutoFit/>
          </a:bodyPr>
          <a:lstStyle/>
          <a:p>
            <a:pPr lvl="0">
              <a:spcBef>
                <a:spcPct val="0"/>
              </a:spcBef>
              <a:defRPr/>
            </a:pPr>
            <a:r>
              <a:rPr lang="es-ES_tradnl" b="1" dirty="0">
                <a:solidFill>
                  <a:schemeClr val="bg1"/>
                </a:solidFill>
                <a:latin typeface="TitilliumText22L Regular"/>
                <a:cs typeface="TitilliumText22L Regular"/>
              </a:rPr>
              <a:t>Tema III				                                                       Transporte y distribución</a:t>
            </a:r>
          </a:p>
        </p:txBody>
      </p:sp>
      <p:sp>
        <p:nvSpPr>
          <p:cNvPr id="10" name="CuadroTexto 9">
            <a:extLst>
              <a:ext uri="{FF2B5EF4-FFF2-40B4-BE49-F238E27FC236}">
                <a16:creationId xmlns:a16="http://schemas.microsoft.com/office/drawing/2014/main" id="{F79ADECD-223A-4ADB-BC91-274A38A158A3}"/>
              </a:ext>
            </a:extLst>
          </p:cNvPr>
          <p:cNvSpPr txBox="1"/>
          <p:nvPr/>
        </p:nvSpPr>
        <p:spPr>
          <a:xfrm>
            <a:off x="54756" y="945629"/>
            <a:ext cx="9089244" cy="2062103"/>
          </a:xfrm>
          <a:prstGeom prst="rect">
            <a:avLst/>
          </a:prstGeom>
          <a:noFill/>
        </p:spPr>
        <p:txBody>
          <a:bodyPr wrap="square">
            <a:spAutoFit/>
          </a:bodyPr>
          <a:lstStyle/>
          <a:p>
            <a:pPr algn="just"/>
            <a:r>
              <a:rPr lang="en-US" sz="2200" b="1" i="0" u="none" strike="noStrike" baseline="0" dirty="0">
                <a:solidFill>
                  <a:srgbClr val="0000FF"/>
                </a:solidFill>
                <a:latin typeface="Calibri" panose="020F0502020204030204" pitchFamily="34" charset="0"/>
              </a:rPr>
              <a:t>Main advantages</a:t>
            </a:r>
          </a:p>
          <a:p>
            <a:pPr marL="742950" lvl="1" indent="-285750" algn="just">
              <a:buFont typeface="Arial" panose="020B0604020202020204" pitchFamily="34" charset="0"/>
              <a:buChar char="•"/>
            </a:pPr>
            <a:r>
              <a:rPr lang="en-US" sz="2200" b="1" i="0" u="none" strike="noStrike" baseline="0" dirty="0">
                <a:solidFill>
                  <a:srgbClr val="0000FF"/>
                </a:solidFill>
                <a:latin typeface="Calibri" panose="020F0502020204030204" pitchFamily="34" charset="0"/>
              </a:rPr>
              <a:t>Operating pressure of 42 bar.</a:t>
            </a:r>
          </a:p>
          <a:p>
            <a:pPr marL="742950" lvl="1" indent="-285750" algn="just">
              <a:buFont typeface="Arial" panose="020B0604020202020204" pitchFamily="34" charset="0"/>
              <a:buChar char="•"/>
            </a:pPr>
            <a:r>
              <a:rPr lang="en-US" sz="2200" b="1" i="0" u="none" strike="noStrike" baseline="0" dirty="0">
                <a:solidFill>
                  <a:srgbClr val="0000FF"/>
                </a:solidFill>
                <a:latin typeface="Calibri" panose="020F0502020204030204" pitchFamily="34" charset="0"/>
              </a:rPr>
              <a:t>No permeation.</a:t>
            </a:r>
          </a:p>
          <a:p>
            <a:pPr marL="742950" lvl="1" indent="-285750" algn="just">
              <a:buFont typeface="Arial" panose="020B0604020202020204" pitchFamily="34" charset="0"/>
              <a:buChar char="•"/>
            </a:pPr>
            <a:r>
              <a:rPr lang="en-US" sz="2200" b="1" i="0" u="none" strike="noStrike" baseline="0" dirty="0">
                <a:solidFill>
                  <a:srgbClr val="0000FF"/>
                </a:solidFill>
                <a:latin typeface="Calibri" panose="020F0502020204030204" pitchFamily="34" charset="0"/>
              </a:rPr>
              <a:t>Fully certified.</a:t>
            </a:r>
          </a:p>
          <a:p>
            <a:pPr marL="742950" lvl="1" indent="-285750" algn="just">
              <a:buFont typeface="Arial" panose="020B0604020202020204" pitchFamily="34" charset="0"/>
              <a:buChar char="•"/>
            </a:pPr>
            <a:r>
              <a:rPr lang="en-US" sz="2200" b="1" i="0" u="none" strike="noStrike" baseline="0" dirty="0">
                <a:solidFill>
                  <a:srgbClr val="0000FF"/>
                </a:solidFill>
                <a:latin typeface="Calibri" panose="020F0502020204030204" pitchFamily="34" charset="0"/>
              </a:rPr>
              <a:t>Non-metallic fitting system.</a:t>
            </a:r>
          </a:p>
          <a:p>
            <a:pPr algn="just"/>
            <a:endParaRPr lang="en-US" b="1" i="0" u="none" strike="noStrike" baseline="0" dirty="0">
              <a:solidFill>
                <a:srgbClr val="0000FF"/>
              </a:solidFill>
              <a:latin typeface="Calibri" panose="020F0502020204030204" pitchFamily="34" charset="0"/>
            </a:endParaRPr>
          </a:p>
        </p:txBody>
      </p:sp>
      <p:sp>
        <p:nvSpPr>
          <p:cNvPr id="8" name="CuadroTexto 7">
            <a:extLst>
              <a:ext uri="{FF2B5EF4-FFF2-40B4-BE49-F238E27FC236}">
                <a16:creationId xmlns:a16="http://schemas.microsoft.com/office/drawing/2014/main" id="{D7FD3846-581C-4688-AAEB-BA4233CE4841}"/>
              </a:ext>
            </a:extLst>
          </p:cNvPr>
          <p:cNvSpPr txBox="1"/>
          <p:nvPr/>
        </p:nvSpPr>
        <p:spPr>
          <a:xfrm>
            <a:off x="-468560" y="2906623"/>
            <a:ext cx="9424422" cy="3477875"/>
          </a:xfrm>
          <a:prstGeom prst="rect">
            <a:avLst/>
          </a:prstGeom>
          <a:noFill/>
        </p:spPr>
        <p:txBody>
          <a:bodyPr wrap="square">
            <a:spAutoFit/>
          </a:bodyPr>
          <a:lstStyle/>
          <a:p>
            <a:pPr lvl="1" algn="just"/>
            <a:r>
              <a:rPr lang="en-US" sz="2200" b="1" dirty="0">
                <a:solidFill>
                  <a:srgbClr val="0000FF"/>
                </a:solidFill>
                <a:latin typeface="Calibri" panose="020F0502020204030204" pitchFamily="34" charset="0"/>
              </a:rPr>
              <a:t>Main advantages compared to steel</a:t>
            </a:r>
          </a:p>
          <a:p>
            <a:pPr marL="1257300" lvl="2" indent="-342900" algn="just">
              <a:buFont typeface="Arial" panose="020B0604020202020204" pitchFamily="34" charset="0"/>
              <a:buChar char="•"/>
            </a:pPr>
            <a:r>
              <a:rPr lang="en-US" sz="2200" b="1" dirty="0">
                <a:solidFill>
                  <a:srgbClr val="0000FF"/>
                </a:solidFill>
                <a:latin typeface="Calibri" panose="020F0502020204030204" pitchFamily="34" charset="0"/>
              </a:rPr>
              <a:t>No hydrogen embrittlement</a:t>
            </a:r>
          </a:p>
          <a:p>
            <a:pPr marL="1257300" lvl="2" indent="-342900" algn="just">
              <a:buFont typeface="Arial" panose="020B0604020202020204" pitchFamily="34" charset="0"/>
              <a:buChar char="•"/>
            </a:pPr>
            <a:r>
              <a:rPr lang="en-US" sz="2200" b="1" dirty="0">
                <a:solidFill>
                  <a:srgbClr val="0000FF"/>
                </a:solidFill>
                <a:latin typeface="Calibri" panose="020F0502020204030204" pitchFamily="34" charset="0"/>
              </a:rPr>
              <a:t>No corrosion</a:t>
            </a:r>
          </a:p>
          <a:p>
            <a:pPr marL="1257300" lvl="2" indent="-342900" algn="just">
              <a:buFont typeface="Arial" panose="020B0604020202020204" pitchFamily="34" charset="0"/>
              <a:buChar char="•"/>
            </a:pPr>
            <a:r>
              <a:rPr lang="en-US" sz="2200" b="1" dirty="0">
                <a:solidFill>
                  <a:srgbClr val="0000FF"/>
                </a:solidFill>
                <a:latin typeface="Calibri" panose="020F0502020204030204" pitchFamily="34" charset="0"/>
              </a:rPr>
              <a:t>Fully flexible</a:t>
            </a:r>
          </a:p>
          <a:p>
            <a:pPr marL="1257300" lvl="2" indent="-342900" algn="just">
              <a:buFont typeface="Arial" panose="020B0604020202020204" pitchFamily="34" charset="0"/>
              <a:buChar char="•"/>
            </a:pPr>
            <a:r>
              <a:rPr lang="en-US" sz="2200" b="1" dirty="0">
                <a:solidFill>
                  <a:srgbClr val="0000FF"/>
                </a:solidFill>
                <a:latin typeface="Calibri" panose="020F0502020204030204" pitchFamily="34" charset="0"/>
              </a:rPr>
              <a:t>Easy and quick to install</a:t>
            </a:r>
          </a:p>
          <a:p>
            <a:pPr marL="1257300" lvl="2" indent="-342900" algn="just">
              <a:buFont typeface="Arial" panose="020B0604020202020204" pitchFamily="34" charset="0"/>
              <a:buChar char="•"/>
            </a:pPr>
            <a:r>
              <a:rPr lang="en-US" sz="2200" b="1" dirty="0">
                <a:solidFill>
                  <a:srgbClr val="0000FF"/>
                </a:solidFill>
                <a:latin typeface="Calibri" panose="020F0502020204030204" pitchFamily="34" charset="0"/>
              </a:rPr>
              <a:t>Reusable</a:t>
            </a:r>
          </a:p>
          <a:p>
            <a:pPr marL="1257300" lvl="2" indent="-342900" algn="just">
              <a:buFont typeface="Arial" panose="020B0604020202020204" pitchFamily="34" charset="0"/>
              <a:buChar char="•"/>
            </a:pPr>
            <a:r>
              <a:rPr lang="en-US" sz="2200" b="1" dirty="0">
                <a:solidFill>
                  <a:srgbClr val="0000FF"/>
                </a:solidFill>
                <a:latin typeface="Calibri" panose="020F0502020204030204" pitchFamily="34" charset="0"/>
              </a:rPr>
              <a:t>Maintenance-free</a:t>
            </a:r>
          </a:p>
          <a:p>
            <a:pPr marL="1257300" lvl="2" indent="-342900" algn="just">
              <a:buFont typeface="Arial" panose="020B0604020202020204" pitchFamily="34" charset="0"/>
              <a:buChar char="•"/>
            </a:pPr>
            <a:r>
              <a:rPr lang="en-US" sz="2200" b="1" dirty="0">
                <a:solidFill>
                  <a:srgbClr val="0000FF"/>
                </a:solidFill>
                <a:latin typeface="Calibri" panose="020F0502020204030204" pitchFamily="34" charset="0"/>
              </a:rPr>
              <a:t>Design life of up to 50 years</a:t>
            </a:r>
          </a:p>
          <a:p>
            <a:pPr marL="1257300" lvl="2" indent="-342900" algn="just">
              <a:buFont typeface="Arial" panose="020B0604020202020204" pitchFamily="34" charset="0"/>
              <a:buChar char="•"/>
            </a:pPr>
            <a:r>
              <a:rPr lang="en-US" sz="2200" b="1" dirty="0">
                <a:solidFill>
                  <a:srgbClr val="0000FF"/>
                </a:solidFill>
                <a:latin typeface="Calibri" panose="020F0502020204030204" pitchFamily="34" charset="0"/>
              </a:rPr>
              <a:t>400-metre lengths per coil</a:t>
            </a:r>
          </a:p>
          <a:p>
            <a:pPr marL="1257300" lvl="2" indent="-342900" algn="just">
              <a:buFont typeface="Arial" panose="020B0604020202020204" pitchFamily="34" charset="0"/>
              <a:buChar char="•"/>
            </a:pPr>
            <a:r>
              <a:rPr lang="en-US" sz="2200" b="1" dirty="0">
                <a:solidFill>
                  <a:srgbClr val="0000FF"/>
                </a:solidFill>
                <a:latin typeface="Calibri" panose="020F0502020204030204" pitchFamily="34" charset="0"/>
              </a:rPr>
              <a:t>Extremely robust</a:t>
            </a:r>
          </a:p>
        </p:txBody>
      </p:sp>
      <p:pic>
        <p:nvPicPr>
          <p:cNvPr id="4" name="Imagen 3">
            <a:extLst>
              <a:ext uri="{FF2B5EF4-FFF2-40B4-BE49-F238E27FC236}">
                <a16:creationId xmlns:a16="http://schemas.microsoft.com/office/drawing/2014/main" id="{6DAAACA3-5718-45EB-A984-115563F9101A}"/>
              </a:ext>
            </a:extLst>
          </p:cNvPr>
          <p:cNvPicPr>
            <a:picLocks noChangeAspect="1"/>
          </p:cNvPicPr>
          <p:nvPr/>
        </p:nvPicPr>
        <p:blipFill>
          <a:blip r:embed="rId3"/>
          <a:stretch>
            <a:fillRect/>
          </a:stretch>
        </p:blipFill>
        <p:spPr>
          <a:xfrm>
            <a:off x="4612524" y="1008732"/>
            <a:ext cx="4343338" cy="2617702"/>
          </a:xfrm>
          <a:prstGeom prst="rect">
            <a:avLst/>
          </a:prstGeom>
        </p:spPr>
      </p:pic>
      <p:sp>
        <p:nvSpPr>
          <p:cNvPr id="12" name="CuadroTexto 11">
            <a:extLst>
              <a:ext uri="{FF2B5EF4-FFF2-40B4-BE49-F238E27FC236}">
                <a16:creationId xmlns:a16="http://schemas.microsoft.com/office/drawing/2014/main" id="{D1CD3D0D-AD8E-4BE3-86A0-BE33261B619C}"/>
              </a:ext>
            </a:extLst>
          </p:cNvPr>
          <p:cNvSpPr txBox="1"/>
          <p:nvPr/>
        </p:nvSpPr>
        <p:spPr>
          <a:xfrm>
            <a:off x="4612524" y="3730604"/>
            <a:ext cx="4343338" cy="1107996"/>
          </a:xfrm>
          <a:prstGeom prst="rect">
            <a:avLst/>
          </a:prstGeom>
          <a:noFill/>
        </p:spPr>
        <p:txBody>
          <a:bodyPr wrap="square">
            <a:spAutoFit/>
          </a:bodyPr>
          <a:lstStyle/>
          <a:p>
            <a:pPr algn="just"/>
            <a:r>
              <a:rPr lang="en-US" sz="2200" b="1" i="0" u="none" strike="noStrike" baseline="0" dirty="0">
                <a:solidFill>
                  <a:srgbClr val="0000FF"/>
                </a:solidFill>
                <a:latin typeface="Calibri" panose="020F0502020204030204" pitchFamily="34" charset="0"/>
              </a:rPr>
              <a:t>4 inches and 6 inches availability.</a:t>
            </a:r>
          </a:p>
          <a:p>
            <a:pPr marL="800100" lvl="1" indent="-342900" algn="just">
              <a:buFont typeface="Arial" panose="020B0604020202020204" pitchFamily="34" charset="0"/>
              <a:buChar char="•"/>
            </a:pPr>
            <a:r>
              <a:rPr lang="en-US" sz="2200" b="1" dirty="0">
                <a:solidFill>
                  <a:srgbClr val="0000FF"/>
                </a:solidFill>
                <a:latin typeface="Calibri" panose="020F0502020204030204" pitchFamily="34" charset="0"/>
              </a:rPr>
              <a:t>80 €/m for 4 inches pipe.</a:t>
            </a:r>
          </a:p>
          <a:p>
            <a:pPr marL="800100" lvl="1" indent="-342900" algn="just">
              <a:buFont typeface="Arial" panose="020B0604020202020204" pitchFamily="34" charset="0"/>
              <a:buChar char="•"/>
            </a:pPr>
            <a:r>
              <a:rPr lang="en-US" sz="2200" b="1" i="0" u="none" strike="noStrike" baseline="0" dirty="0">
                <a:solidFill>
                  <a:srgbClr val="0000FF"/>
                </a:solidFill>
                <a:latin typeface="Calibri" panose="020F0502020204030204" pitchFamily="34" charset="0"/>
              </a:rPr>
              <a:t>100 €/m for 6 inches pi</a:t>
            </a:r>
            <a:r>
              <a:rPr lang="en-US" sz="2200" b="1" dirty="0">
                <a:solidFill>
                  <a:srgbClr val="0000FF"/>
                </a:solidFill>
                <a:latin typeface="Calibri" panose="020F0502020204030204" pitchFamily="34" charset="0"/>
              </a:rPr>
              <a:t>pe.</a:t>
            </a:r>
            <a:endParaRPr lang="en-US" b="1" i="0" u="none" strike="noStrike" baseline="0" dirty="0">
              <a:solidFill>
                <a:srgbClr val="0000FF"/>
              </a:solidFill>
              <a:latin typeface="Calibri" panose="020F0502020204030204" pitchFamily="34" charset="0"/>
            </a:endParaRPr>
          </a:p>
        </p:txBody>
      </p:sp>
    </p:spTree>
    <p:extLst>
      <p:ext uri="{BB962C8B-B14F-4D97-AF65-F5344CB8AC3E}">
        <p14:creationId xmlns:p14="http://schemas.microsoft.com/office/powerpoint/2010/main" val="31020811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a:spLocks noGrp="1"/>
          </p:cNvSpPr>
          <p:nvPr>
            <p:ph type="title"/>
          </p:nvPr>
        </p:nvSpPr>
        <p:spPr>
          <a:xfrm>
            <a:off x="468313" y="196949"/>
            <a:ext cx="8382000" cy="639763"/>
          </a:xfrm>
        </p:spPr>
        <p:txBody>
          <a:bodyPr/>
          <a:lstStyle/>
          <a:p>
            <a:pPr eaLnBrk="1" hangingPunct="1"/>
            <a:r>
              <a:rPr lang="es-ES_tradnl" altLang="es-ES" sz="2800" b="1" dirty="0">
                <a:solidFill>
                  <a:srgbClr val="2F9E37"/>
                </a:solidFill>
                <a:latin typeface="Arial" pitchFamily="34" charset="0"/>
                <a:ea typeface="TitilliumText22L Regular"/>
                <a:cs typeface="Arial" pitchFamily="34" charset="0"/>
              </a:rPr>
              <a:t>AGENDA</a:t>
            </a:r>
          </a:p>
        </p:txBody>
      </p:sp>
      <p:sp>
        <p:nvSpPr>
          <p:cNvPr id="5" name="Marcador de contenido 2"/>
          <p:cNvSpPr>
            <a:spLocks noGrp="1"/>
          </p:cNvSpPr>
          <p:nvPr>
            <p:ph idx="1"/>
          </p:nvPr>
        </p:nvSpPr>
        <p:spPr>
          <a:xfrm>
            <a:off x="242894" y="1196752"/>
            <a:ext cx="8760542" cy="5212943"/>
          </a:xfrm>
        </p:spPr>
        <p:txBody>
          <a:bodyPr>
            <a:normAutofit/>
          </a:bodyPr>
          <a:lstStyle/>
          <a:p>
            <a:pPr marL="514350" indent="-514350" algn="just">
              <a:buAutoNum type="arabicPeriod"/>
            </a:pPr>
            <a:r>
              <a:rPr lang="es-ES_tradnl" sz="2800" b="1" dirty="0" err="1">
                <a:solidFill>
                  <a:srgbClr val="00519E"/>
                </a:solidFill>
                <a:latin typeface="Arial" pitchFamily="34" charset="0"/>
                <a:cs typeface="Arial" pitchFamily="34" charset="0"/>
              </a:rPr>
              <a:t>Introduction</a:t>
            </a:r>
            <a:r>
              <a:rPr lang="es-ES_tradnl" sz="2800" b="1" dirty="0">
                <a:solidFill>
                  <a:srgbClr val="00519E"/>
                </a:solidFill>
                <a:latin typeface="Arial" pitchFamily="34" charset="0"/>
                <a:cs typeface="Arial" pitchFamily="34" charset="0"/>
              </a:rPr>
              <a:t>.</a:t>
            </a:r>
          </a:p>
          <a:p>
            <a:pPr marL="514350" indent="-514350" algn="just">
              <a:buAutoNum type="arabicPeriod"/>
            </a:pPr>
            <a:endParaRPr lang="es-ES_tradnl" sz="2800" b="1" dirty="0">
              <a:solidFill>
                <a:srgbClr val="00519E"/>
              </a:solidFill>
              <a:latin typeface="Arial" pitchFamily="34" charset="0"/>
              <a:cs typeface="Arial" pitchFamily="34" charset="0"/>
            </a:endParaRPr>
          </a:p>
          <a:p>
            <a:pPr marL="514350" indent="-514350" algn="just">
              <a:buAutoNum type="arabicPeriod"/>
            </a:pPr>
            <a:r>
              <a:rPr lang="en-US" sz="2800" b="1" dirty="0">
                <a:solidFill>
                  <a:srgbClr val="DCE6F2"/>
                </a:solidFill>
                <a:latin typeface="Arial" pitchFamily="34" charset="0"/>
                <a:cs typeface="Arial" pitchFamily="34" charset="0"/>
              </a:rPr>
              <a:t>Compressed gas cylinders or Cryogenic liquid tankers.</a:t>
            </a:r>
            <a:endParaRPr lang="es-ES_tradnl" sz="2800" b="1" dirty="0">
              <a:solidFill>
                <a:srgbClr val="DCE6F2"/>
              </a:solidFill>
              <a:latin typeface="Arial" pitchFamily="34" charset="0"/>
              <a:cs typeface="Arial" pitchFamily="34" charset="0"/>
            </a:endParaRPr>
          </a:p>
          <a:p>
            <a:pPr marL="514350" indent="-514350" algn="just">
              <a:buAutoNum type="arabicPeriod"/>
            </a:pPr>
            <a:endParaRPr lang="es-ES_tradnl" sz="2800" b="1" dirty="0">
              <a:solidFill>
                <a:srgbClr val="DCE6F2"/>
              </a:solidFill>
              <a:latin typeface="Arial" pitchFamily="34" charset="0"/>
              <a:cs typeface="Arial" pitchFamily="34" charset="0"/>
            </a:endParaRPr>
          </a:p>
          <a:p>
            <a:pPr marL="514350" indent="-514350" algn="just">
              <a:buAutoNum type="arabicPeriod"/>
            </a:pPr>
            <a:r>
              <a:rPr lang="es-ES_tradnl" sz="2800" b="1" dirty="0">
                <a:solidFill>
                  <a:srgbClr val="DCE6F2"/>
                </a:solidFill>
                <a:latin typeface="Arial" pitchFamily="34" charset="0"/>
                <a:cs typeface="Arial" pitchFamily="34" charset="0"/>
              </a:rPr>
              <a:t>Pipelines.</a:t>
            </a:r>
          </a:p>
          <a:p>
            <a:pPr marL="514350" indent="-514350" algn="just">
              <a:buAutoNum type="arabicPeriod"/>
            </a:pPr>
            <a:endParaRPr lang="es-ES_tradnl" sz="2800" b="1" dirty="0">
              <a:solidFill>
                <a:srgbClr val="DCE6F2"/>
              </a:solidFill>
              <a:latin typeface="Arial" pitchFamily="34" charset="0"/>
              <a:cs typeface="Arial" pitchFamily="34" charset="0"/>
            </a:endParaRPr>
          </a:p>
          <a:p>
            <a:pPr marL="514350" indent="-514350" algn="just">
              <a:buAutoNum type="arabicPeriod"/>
            </a:pPr>
            <a:r>
              <a:rPr lang="es-ES_tradnl" sz="2800" b="1" dirty="0" err="1">
                <a:solidFill>
                  <a:srgbClr val="DCE6F2"/>
                </a:solidFill>
                <a:latin typeface="Arial" pitchFamily="34" charset="0"/>
                <a:cs typeface="Arial" pitchFamily="34" charset="0"/>
              </a:rPr>
              <a:t>Blending</a:t>
            </a:r>
            <a:r>
              <a:rPr lang="es-ES_tradnl" sz="2800" b="1" dirty="0">
                <a:solidFill>
                  <a:srgbClr val="DCE6F2"/>
                </a:solidFill>
                <a:latin typeface="Arial" pitchFamily="34" charset="0"/>
                <a:cs typeface="Arial" pitchFamily="34" charset="0"/>
              </a:rPr>
              <a:t> </a:t>
            </a:r>
            <a:r>
              <a:rPr lang="es-ES_tradnl" sz="2800" b="1" dirty="0" err="1">
                <a:solidFill>
                  <a:srgbClr val="DCE6F2"/>
                </a:solidFill>
                <a:latin typeface="Arial" pitchFamily="34" charset="0"/>
                <a:cs typeface="Arial" pitchFamily="34" charset="0"/>
              </a:rPr>
              <a:t>with</a:t>
            </a:r>
            <a:r>
              <a:rPr lang="es-ES_tradnl" sz="2800" b="1" dirty="0">
                <a:solidFill>
                  <a:srgbClr val="DCE6F2"/>
                </a:solidFill>
                <a:latin typeface="Arial" pitchFamily="34" charset="0"/>
                <a:cs typeface="Arial" pitchFamily="34" charset="0"/>
              </a:rPr>
              <a:t> natural gas.</a:t>
            </a:r>
            <a:r>
              <a:rPr lang="es-ES_tradnl" sz="2100" b="1" dirty="0">
                <a:solidFill>
                  <a:srgbClr val="00519E"/>
                </a:solidFill>
                <a:latin typeface="Arial" pitchFamily="34" charset="0"/>
                <a:cs typeface="Arial" pitchFamily="34" charset="0"/>
              </a:rPr>
              <a:t>	</a:t>
            </a:r>
            <a:endParaRPr lang="es-ES_tradnl" sz="2900" b="1" dirty="0">
              <a:solidFill>
                <a:srgbClr val="00519E"/>
              </a:solidFill>
              <a:latin typeface="Arial" pitchFamily="34" charset="0"/>
              <a:cs typeface="Arial" pitchFamily="34" charset="0"/>
            </a:endParaRPr>
          </a:p>
          <a:p>
            <a:pPr marL="514350" indent="-514350">
              <a:buNone/>
            </a:pPr>
            <a:endParaRPr lang="es-ES_tradnl" sz="1900" b="1" dirty="0">
              <a:solidFill>
                <a:srgbClr val="00519E"/>
              </a:solidFill>
              <a:latin typeface="Arial" pitchFamily="34" charset="0"/>
              <a:cs typeface="Arial" pitchFamily="34" charset="0"/>
            </a:endParaRPr>
          </a:p>
          <a:p>
            <a:pPr marL="514350" indent="-514350">
              <a:buNone/>
            </a:pPr>
            <a:endParaRPr lang="es-ES_tradnl" sz="1900" b="1" dirty="0">
              <a:solidFill>
                <a:srgbClr val="00519E"/>
              </a:solidFill>
              <a:latin typeface="Arial" pitchFamily="34" charset="0"/>
              <a:cs typeface="Arial" pitchFamily="34" charset="0"/>
            </a:endParaRPr>
          </a:p>
          <a:p>
            <a:pPr marL="514350" indent="-514350">
              <a:buNone/>
            </a:pPr>
            <a:endParaRPr lang="es-ES_tradnl" sz="1900" b="1" dirty="0">
              <a:solidFill>
                <a:srgbClr val="00519E"/>
              </a:solidFill>
              <a:latin typeface="Arial" pitchFamily="34" charset="0"/>
              <a:cs typeface="Arial" pitchFamily="34" charset="0"/>
            </a:endParaRPr>
          </a:p>
          <a:p>
            <a:pPr marL="514350" indent="-514350">
              <a:buNone/>
            </a:pPr>
            <a:endParaRPr lang="es-ES_tradnl" sz="1900" b="1" dirty="0">
              <a:solidFill>
                <a:srgbClr val="00519E"/>
              </a:solidFill>
              <a:latin typeface="Arial" pitchFamily="34" charset="0"/>
              <a:cs typeface="Arial" pitchFamily="34" charset="0"/>
            </a:endParaRPr>
          </a:p>
          <a:p>
            <a:pPr marL="514350" indent="-514350">
              <a:buNone/>
            </a:pPr>
            <a:endParaRPr lang="es-ES_tradnl" sz="2800" b="1" dirty="0">
              <a:solidFill>
                <a:srgbClr val="00519E"/>
              </a:solidFill>
              <a:latin typeface="Arial" pitchFamily="34" charset="0"/>
              <a:cs typeface="Arial" pitchFamily="34" charset="0"/>
            </a:endParaRPr>
          </a:p>
          <a:p>
            <a:pPr marL="514350" indent="-514350">
              <a:buNone/>
            </a:pPr>
            <a:endParaRPr lang="es-ES_tradnl" sz="1400" b="1" dirty="0">
              <a:solidFill>
                <a:schemeClr val="bg1">
                  <a:lumMod val="65000"/>
                </a:schemeClr>
              </a:solidFill>
              <a:latin typeface="Arial" pitchFamily="34" charset="0"/>
              <a:cs typeface="Arial" pitchFamily="34" charset="0"/>
            </a:endParaRPr>
          </a:p>
          <a:p>
            <a:pPr marL="514350" indent="-514350">
              <a:buNone/>
            </a:pPr>
            <a:endParaRPr lang="es-ES_tradnl" sz="2800" b="1" dirty="0">
              <a:solidFill>
                <a:srgbClr val="00519E"/>
              </a:solidFill>
              <a:latin typeface="Arial" pitchFamily="34" charset="0"/>
              <a:cs typeface="Arial" pitchFamily="34" charset="0"/>
            </a:endParaRPr>
          </a:p>
          <a:p>
            <a:pPr marL="514350" indent="-514350">
              <a:buAutoNum type="arabicPeriod"/>
            </a:pPr>
            <a:endParaRPr lang="es-ES_tradnl" sz="2800" b="1" i="1" dirty="0">
              <a:solidFill>
                <a:srgbClr val="00519E"/>
              </a:solidFill>
              <a:latin typeface="Arial" pitchFamily="34" charset="0"/>
              <a:cs typeface="Arial" pitchFamily="34" charset="0"/>
            </a:endParaRPr>
          </a:p>
          <a:p>
            <a:pPr>
              <a:buNone/>
            </a:pPr>
            <a:endParaRPr lang="es-ES_tradnl" sz="2800" dirty="0">
              <a:solidFill>
                <a:srgbClr val="00519E"/>
              </a:solidFill>
              <a:latin typeface="Arial" pitchFamily="34" charset="0"/>
              <a:cs typeface="Arial" pitchFamily="34" charset="0"/>
            </a:endParaRPr>
          </a:p>
          <a:p>
            <a:pPr>
              <a:buNone/>
            </a:pPr>
            <a:endParaRPr lang="es-ES_tradnl" sz="2800" dirty="0">
              <a:solidFill>
                <a:srgbClr val="00519E"/>
              </a:solidFill>
              <a:latin typeface="Arial" pitchFamily="34" charset="0"/>
              <a:cs typeface="Arial" pitchFamily="34" charset="0"/>
            </a:endParaRPr>
          </a:p>
          <a:p>
            <a:pPr>
              <a:buNone/>
            </a:pPr>
            <a:endParaRPr lang="es-ES_tradnl" sz="2800" dirty="0">
              <a:solidFill>
                <a:srgbClr val="00519E"/>
              </a:solidFill>
              <a:latin typeface="Arial" pitchFamily="34" charset="0"/>
              <a:cs typeface="Arial" pitchFamily="34" charset="0"/>
            </a:endParaRPr>
          </a:p>
          <a:p>
            <a:pPr>
              <a:buNone/>
            </a:pPr>
            <a:endParaRPr lang="es-ES_tradnl" sz="2000" dirty="0">
              <a:solidFill>
                <a:srgbClr val="00519E"/>
              </a:solidFill>
              <a:latin typeface="Arial" pitchFamily="34" charset="0"/>
              <a:cs typeface="Arial" pitchFamily="34" charset="0"/>
            </a:endParaRPr>
          </a:p>
          <a:p>
            <a:pPr>
              <a:buNone/>
            </a:pPr>
            <a:endParaRPr lang="es-ES_tradnl" sz="2000" dirty="0">
              <a:solidFill>
                <a:srgbClr val="97BE0D"/>
              </a:solidFill>
              <a:latin typeface="Arial" pitchFamily="34" charset="0"/>
              <a:cs typeface="Arial" pitchFamily="34" charset="0"/>
            </a:endParaRPr>
          </a:p>
        </p:txBody>
      </p:sp>
      <p:sp>
        <p:nvSpPr>
          <p:cNvPr id="11" name="10 Rectángulo redondeado"/>
          <p:cNvSpPr/>
          <p:nvPr/>
        </p:nvSpPr>
        <p:spPr>
          <a:xfrm>
            <a:off x="242894" y="980728"/>
            <a:ext cx="8712968" cy="72008"/>
          </a:xfrm>
          <a:prstGeom prst="roundRect">
            <a:avLst/>
          </a:prstGeom>
          <a:solidFill>
            <a:srgbClr val="41A6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200" b="1" dirty="0">
              <a:solidFill>
                <a:sysClr val="windowText" lastClr="000000"/>
              </a:solidFill>
            </a:endParaRPr>
          </a:p>
        </p:txBody>
      </p:sp>
      <p:sp>
        <p:nvSpPr>
          <p:cNvPr id="12" name="11 Rectángulo"/>
          <p:cNvSpPr/>
          <p:nvPr/>
        </p:nvSpPr>
        <p:spPr>
          <a:xfrm>
            <a:off x="0" y="6488668"/>
            <a:ext cx="9144000" cy="369332"/>
          </a:xfrm>
          <a:prstGeom prst="rect">
            <a:avLst/>
          </a:prstGeom>
        </p:spPr>
        <p:txBody>
          <a:bodyPr wrap="square">
            <a:spAutoFit/>
          </a:bodyPr>
          <a:lstStyle/>
          <a:p>
            <a:pPr lvl="0">
              <a:spcBef>
                <a:spcPct val="0"/>
              </a:spcBef>
              <a:defRPr/>
            </a:pPr>
            <a:r>
              <a:rPr lang="es-ES_tradnl" b="1" dirty="0">
                <a:solidFill>
                  <a:schemeClr val="bg1"/>
                </a:solidFill>
                <a:latin typeface="TitilliumText22L Regular"/>
                <a:cs typeface="TitilliumText22L Regular"/>
              </a:rPr>
              <a:t>Tema III				                                                       Transporte y distribución</a:t>
            </a:r>
          </a:p>
        </p:txBody>
      </p:sp>
    </p:spTree>
    <p:extLst>
      <p:ext uri="{BB962C8B-B14F-4D97-AF65-F5344CB8AC3E}">
        <p14:creationId xmlns:p14="http://schemas.microsoft.com/office/powerpoint/2010/main" val="396384601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a:spLocks noGrp="1"/>
          </p:cNvSpPr>
          <p:nvPr>
            <p:ph type="title"/>
          </p:nvPr>
        </p:nvSpPr>
        <p:spPr>
          <a:xfrm>
            <a:off x="468313" y="196949"/>
            <a:ext cx="8382000" cy="639763"/>
          </a:xfrm>
        </p:spPr>
        <p:txBody>
          <a:bodyPr/>
          <a:lstStyle/>
          <a:p>
            <a:pPr eaLnBrk="1" hangingPunct="1"/>
            <a:r>
              <a:rPr lang="es-ES_tradnl" altLang="es-ES" sz="2800" b="1" dirty="0">
                <a:solidFill>
                  <a:srgbClr val="2F9E37"/>
                </a:solidFill>
                <a:latin typeface="Arial" pitchFamily="34" charset="0"/>
                <a:ea typeface="TitilliumText22L Regular"/>
                <a:cs typeface="Arial" pitchFamily="34" charset="0"/>
              </a:rPr>
              <a:t>AGENDA</a:t>
            </a:r>
          </a:p>
        </p:txBody>
      </p:sp>
      <p:sp>
        <p:nvSpPr>
          <p:cNvPr id="5" name="Marcador de contenido 2"/>
          <p:cNvSpPr>
            <a:spLocks noGrp="1"/>
          </p:cNvSpPr>
          <p:nvPr>
            <p:ph idx="1"/>
          </p:nvPr>
        </p:nvSpPr>
        <p:spPr>
          <a:xfrm>
            <a:off x="242894" y="1196752"/>
            <a:ext cx="8760542" cy="5212943"/>
          </a:xfrm>
        </p:spPr>
        <p:txBody>
          <a:bodyPr>
            <a:normAutofit/>
          </a:bodyPr>
          <a:lstStyle/>
          <a:p>
            <a:pPr marL="514350" indent="-514350" algn="just">
              <a:buAutoNum type="arabicPeriod"/>
            </a:pPr>
            <a:r>
              <a:rPr lang="es-ES_tradnl" sz="2800" b="1" dirty="0" err="1">
                <a:solidFill>
                  <a:srgbClr val="DCE6F2"/>
                </a:solidFill>
                <a:latin typeface="Arial" pitchFamily="34" charset="0"/>
                <a:cs typeface="Arial" pitchFamily="34" charset="0"/>
              </a:rPr>
              <a:t>Introduction</a:t>
            </a:r>
            <a:r>
              <a:rPr lang="es-ES_tradnl" sz="2800" b="1" dirty="0">
                <a:solidFill>
                  <a:srgbClr val="DCE6F2"/>
                </a:solidFill>
                <a:latin typeface="Arial" pitchFamily="34" charset="0"/>
                <a:cs typeface="Arial" pitchFamily="34" charset="0"/>
              </a:rPr>
              <a:t>.</a:t>
            </a:r>
          </a:p>
          <a:p>
            <a:pPr marL="514350" indent="-514350" algn="just">
              <a:buAutoNum type="arabicPeriod"/>
            </a:pPr>
            <a:endParaRPr lang="es-ES_tradnl" sz="2800" b="1" dirty="0">
              <a:solidFill>
                <a:srgbClr val="DCE6F2"/>
              </a:solidFill>
              <a:latin typeface="Arial" pitchFamily="34" charset="0"/>
              <a:cs typeface="Arial" pitchFamily="34" charset="0"/>
            </a:endParaRPr>
          </a:p>
          <a:p>
            <a:pPr marL="514350" indent="-514350" algn="just">
              <a:buAutoNum type="arabicPeriod"/>
            </a:pPr>
            <a:r>
              <a:rPr lang="en-US" sz="2800" b="1" dirty="0">
                <a:solidFill>
                  <a:srgbClr val="DCE6F2"/>
                </a:solidFill>
                <a:latin typeface="Arial" pitchFamily="34" charset="0"/>
                <a:cs typeface="Arial" pitchFamily="34" charset="0"/>
              </a:rPr>
              <a:t>Compressed gas cylinders or Cryogenic liquid tankers.</a:t>
            </a:r>
            <a:endParaRPr lang="es-ES_tradnl" sz="2800" b="1" dirty="0">
              <a:solidFill>
                <a:srgbClr val="DCE6F2"/>
              </a:solidFill>
              <a:latin typeface="Arial" pitchFamily="34" charset="0"/>
              <a:cs typeface="Arial" pitchFamily="34" charset="0"/>
            </a:endParaRPr>
          </a:p>
          <a:p>
            <a:pPr marL="514350" indent="-514350" algn="just">
              <a:buAutoNum type="arabicPeriod"/>
            </a:pPr>
            <a:endParaRPr lang="es-ES_tradnl" sz="2800" b="1" dirty="0">
              <a:solidFill>
                <a:srgbClr val="DCE6F2"/>
              </a:solidFill>
              <a:latin typeface="Arial" pitchFamily="34" charset="0"/>
              <a:cs typeface="Arial" pitchFamily="34" charset="0"/>
            </a:endParaRPr>
          </a:p>
          <a:p>
            <a:pPr marL="514350" indent="-514350" algn="just">
              <a:buAutoNum type="arabicPeriod"/>
            </a:pPr>
            <a:r>
              <a:rPr lang="es-ES_tradnl" sz="2800" b="1" dirty="0">
                <a:solidFill>
                  <a:srgbClr val="DCE6F2"/>
                </a:solidFill>
                <a:latin typeface="Arial" pitchFamily="34" charset="0"/>
                <a:cs typeface="Arial" pitchFamily="34" charset="0"/>
              </a:rPr>
              <a:t>Pipelines.</a:t>
            </a:r>
          </a:p>
          <a:p>
            <a:pPr marL="514350" indent="-514350" algn="just">
              <a:buAutoNum type="arabicPeriod"/>
            </a:pPr>
            <a:endParaRPr lang="es-ES_tradnl" sz="2800" b="1" dirty="0">
              <a:solidFill>
                <a:srgbClr val="00519E"/>
              </a:solidFill>
              <a:latin typeface="Arial" pitchFamily="34" charset="0"/>
              <a:cs typeface="Arial" pitchFamily="34" charset="0"/>
            </a:endParaRPr>
          </a:p>
          <a:p>
            <a:pPr marL="514350" indent="-514350" algn="just">
              <a:buAutoNum type="arabicPeriod"/>
            </a:pPr>
            <a:r>
              <a:rPr lang="es-ES_tradnl" sz="2800" b="1" dirty="0" err="1">
                <a:solidFill>
                  <a:srgbClr val="00519E"/>
                </a:solidFill>
                <a:latin typeface="Arial" pitchFamily="34" charset="0"/>
                <a:cs typeface="Arial" pitchFamily="34" charset="0"/>
              </a:rPr>
              <a:t>Blending</a:t>
            </a:r>
            <a:r>
              <a:rPr lang="es-ES_tradnl" sz="2800" b="1" dirty="0">
                <a:solidFill>
                  <a:srgbClr val="00519E"/>
                </a:solidFill>
                <a:latin typeface="Arial" pitchFamily="34" charset="0"/>
                <a:cs typeface="Arial" pitchFamily="34" charset="0"/>
              </a:rPr>
              <a:t> </a:t>
            </a:r>
            <a:r>
              <a:rPr lang="es-ES_tradnl" sz="2800" b="1" dirty="0" err="1">
                <a:solidFill>
                  <a:srgbClr val="00519E"/>
                </a:solidFill>
                <a:latin typeface="Arial" pitchFamily="34" charset="0"/>
                <a:cs typeface="Arial" pitchFamily="34" charset="0"/>
              </a:rPr>
              <a:t>with</a:t>
            </a:r>
            <a:r>
              <a:rPr lang="es-ES_tradnl" sz="2800" b="1" dirty="0">
                <a:solidFill>
                  <a:srgbClr val="00519E"/>
                </a:solidFill>
                <a:latin typeface="Arial" pitchFamily="34" charset="0"/>
                <a:cs typeface="Arial" pitchFamily="34" charset="0"/>
              </a:rPr>
              <a:t> natural gas.</a:t>
            </a:r>
            <a:r>
              <a:rPr lang="es-ES_tradnl" sz="2100" b="1" dirty="0">
                <a:solidFill>
                  <a:srgbClr val="00519E"/>
                </a:solidFill>
                <a:latin typeface="Arial" pitchFamily="34" charset="0"/>
                <a:cs typeface="Arial" pitchFamily="34" charset="0"/>
              </a:rPr>
              <a:t>	</a:t>
            </a:r>
            <a:endParaRPr lang="es-ES_tradnl" sz="2900" b="1" dirty="0">
              <a:solidFill>
                <a:srgbClr val="00519E"/>
              </a:solidFill>
              <a:latin typeface="Arial" pitchFamily="34" charset="0"/>
              <a:cs typeface="Arial" pitchFamily="34" charset="0"/>
            </a:endParaRPr>
          </a:p>
          <a:p>
            <a:pPr marL="514350" indent="-514350">
              <a:buNone/>
            </a:pPr>
            <a:endParaRPr lang="es-ES_tradnl" sz="1900" b="1" dirty="0">
              <a:solidFill>
                <a:srgbClr val="00519E"/>
              </a:solidFill>
              <a:latin typeface="Arial" pitchFamily="34" charset="0"/>
              <a:cs typeface="Arial" pitchFamily="34" charset="0"/>
            </a:endParaRPr>
          </a:p>
          <a:p>
            <a:pPr marL="514350" indent="-514350">
              <a:buNone/>
            </a:pPr>
            <a:endParaRPr lang="es-ES_tradnl" sz="1900" b="1" dirty="0">
              <a:solidFill>
                <a:srgbClr val="00519E"/>
              </a:solidFill>
              <a:latin typeface="Arial" pitchFamily="34" charset="0"/>
              <a:cs typeface="Arial" pitchFamily="34" charset="0"/>
            </a:endParaRPr>
          </a:p>
          <a:p>
            <a:pPr marL="514350" indent="-514350">
              <a:buNone/>
            </a:pPr>
            <a:endParaRPr lang="es-ES_tradnl" sz="1900" b="1" dirty="0">
              <a:solidFill>
                <a:srgbClr val="00519E"/>
              </a:solidFill>
              <a:latin typeface="Arial" pitchFamily="34" charset="0"/>
              <a:cs typeface="Arial" pitchFamily="34" charset="0"/>
            </a:endParaRPr>
          </a:p>
          <a:p>
            <a:pPr marL="514350" indent="-514350">
              <a:buNone/>
            </a:pPr>
            <a:endParaRPr lang="es-ES_tradnl" sz="1900" b="1" dirty="0">
              <a:solidFill>
                <a:srgbClr val="00519E"/>
              </a:solidFill>
              <a:latin typeface="Arial" pitchFamily="34" charset="0"/>
              <a:cs typeface="Arial" pitchFamily="34" charset="0"/>
            </a:endParaRPr>
          </a:p>
          <a:p>
            <a:pPr marL="514350" indent="-514350">
              <a:buNone/>
            </a:pPr>
            <a:endParaRPr lang="es-ES_tradnl" sz="2800" b="1" dirty="0">
              <a:solidFill>
                <a:srgbClr val="00519E"/>
              </a:solidFill>
              <a:latin typeface="Arial" pitchFamily="34" charset="0"/>
              <a:cs typeface="Arial" pitchFamily="34" charset="0"/>
            </a:endParaRPr>
          </a:p>
          <a:p>
            <a:pPr marL="514350" indent="-514350">
              <a:buNone/>
            </a:pPr>
            <a:endParaRPr lang="es-ES_tradnl" sz="1400" b="1" dirty="0">
              <a:solidFill>
                <a:schemeClr val="bg1">
                  <a:lumMod val="65000"/>
                </a:schemeClr>
              </a:solidFill>
              <a:latin typeface="Arial" pitchFamily="34" charset="0"/>
              <a:cs typeface="Arial" pitchFamily="34" charset="0"/>
            </a:endParaRPr>
          </a:p>
          <a:p>
            <a:pPr marL="514350" indent="-514350">
              <a:buNone/>
            </a:pPr>
            <a:endParaRPr lang="es-ES_tradnl" sz="2800" b="1" dirty="0">
              <a:solidFill>
                <a:srgbClr val="00519E"/>
              </a:solidFill>
              <a:latin typeface="Arial" pitchFamily="34" charset="0"/>
              <a:cs typeface="Arial" pitchFamily="34" charset="0"/>
            </a:endParaRPr>
          </a:p>
          <a:p>
            <a:pPr marL="514350" indent="-514350">
              <a:buAutoNum type="arabicPeriod"/>
            </a:pPr>
            <a:endParaRPr lang="es-ES_tradnl" sz="2800" b="1" i="1" dirty="0">
              <a:solidFill>
                <a:srgbClr val="00519E"/>
              </a:solidFill>
              <a:latin typeface="Arial" pitchFamily="34" charset="0"/>
              <a:cs typeface="Arial" pitchFamily="34" charset="0"/>
            </a:endParaRPr>
          </a:p>
          <a:p>
            <a:pPr>
              <a:buNone/>
            </a:pPr>
            <a:endParaRPr lang="es-ES_tradnl" sz="2800" dirty="0">
              <a:solidFill>
                <a:srgbClr val="00519E"/>
              </a:solidFill>
              <a:latin typeface="Arial" pitchFamily="34" charset="0"/>
              <a:cs typeface="Arial" pitchFamily="34" charset="0"/>
            </a:endParaRPr>
          </a:p>
          <a:p>
            <a:pPr>
              <a:buNone/>
            </a:pPr>
            <a:endParaRPr lang="es-ES_tradnl" sz="2800" dirty="0">
              <a:solidFill>
                <a:srgbClr val="00519E"/>
              </a:solidFill>
              <a:latin typeface="Arial" pitchFamily="34" charset="0"/>
              <a:cs typeface="Arial" pitchFamily="34" charset="0"/>
            </a:endParaRPr>
          </a:p>
          <a:p>
            <a:pPr>
              <a:buNone/>
            </a:pPr>
            <a:endParaRPr lang="es-ES_tradnl" sz="2800" dirty="0">
              <a:solidFill>
                <a:srgbClr val="00519E"/>
              </a:solidFill>
              <a:latin typeface="Arial" pitchFamily="34" charset="0"/>
              <a:cs typeface="Arial" pitchFamily="34" charset="0"/>
            </a:endParaRPr>
          </a:p>
          <a:p>
            <a:pPr>
              <a:buNone/>
            </a:pPr>
            <a:endParaRPr lang="es-ES_tradnl" sz="2000" dirty="0">
              <a:solidFill>
                <a:srgbClr val="00519E"/>
              </a:solidFill>
              <a:latin typeface="Arial" pitchFamily="34" charset="0"/>
              <a:cs typeface="Arial" pitchFamily="34" charset="0"/>
            </a:endParaRPr>
          </a:p>
          <a:p>
            <a:pPr>
              <a:buNone/>
            </a:pPr>
            <a:endParaRPr lang="es-ES_tradnl" sz="2000" dirty="0">
              <a:solidFill>
                <a:srgbClr val="97BE0D"/>
              </a:solidFill>
              <a:latin typeface="Arial" pitchFamily="34" charset="0"/>
              <a:cs typeface="Arial" pitchFamily="34" charset="0"/>
            </a:endParaRPr>
          </a:p>
        </p:txBody>
      </p:sp>
      <p:sp>
        <p:nvSpPr>
          <p:cNvPr id="11" name="10 Rectángulo redondeado"/>
          <p:cNvSpPr/>
          <p:nvPr/>
        </p:nvSpPr>
        <p:spPr>
          <a:xfrm>
            <a:off x="242894" y="980728"/>
            <a:ext cx="8712968" cy="72008"/>
          </a:xfrm>
          <a:prstGeom prst="roundRect">
            <a:avLst/>
          </a:prstGeom>
          <a:solidFill>
            <a:srgbClr val="41A6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200" b="1" dirty="0">
              <a:solidFill>
                <a:sysClr val="windowText" lastClr="000000"/>
              </a:solidFill>
            </a:endParaRPr>
          </a:p>
        </p:txBody>
      </p:sp>
      <p:sp>
        <p:nvSpPr>
          <p:cNvPr id="12" name="11 Rectángulo"/>
          <p:cNvSpPr/>
          <p:nvPr/>
        </p:nvSpPr>
        <p:spPr>
          <a:xfrm>
            <a:off x="0" y="6488668"/>
            <a:ext cx="9144000" cy="369332"/>
          </a:xfrm>
          <a:prstGeom prst="rect">
            <a:avLst/>
          </a:prstGeom>
        </p:spPr>
        <p:txBody>
          <a:bodyPr wrap="square">
            <a:spAutoFit/>
          </a:bodyPr>
          <a:lstStyle/>
          <a:p>
            <a:pPr lvl="0">
              <a:spcBef>
                <a:spcPct val="0"/>
              </a:spcBef>
              <a:defRPr/>
            </a:pPr>
            <a:r>
              <a:rPr lang="es-ES_tradnl" b="1" dirty="0">
                <a:solidFill>
                  <a:schemeClr val="bg1"/>
                </a:solidFill>
                <a:latin typeface="TitilliumText22L Regular"/>
                <a:cs typeface="TitilliumText22L Regular"/>
              </a:rPr>
              <a:t>Tema III				                                                       Transporte y distribución</a:t>
            </a:r>
          </a:p>
        </p:txBody>
      </p:sp>
    </p:spTree>
    <p:extLst>
      <p:ext uri="{BB962C8B-B14F-4D97-AF65-F5344CB8AC3E}">
        <p14:creationId xmlns:p14="http://schemas.microsoft.com/office/powerpoint/2010/main" val="253928329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a:spLocks noGrp="1"/>
          </p:cNvSpPr>
          <p:nvPr>
            <p:ph type="title"/>
          </p:nvPr>
        </p:nvSpPr>
        <p:spPr>
          <a:xfrm>
            <a:off x="54756" y="188640"/>
            <a:ext cx="9089244" cy="639763"/>
          </a:xfrm>
        </p:spPr>
        <p:txBody>
          <a:bodyPr>
            <a:normAutofit/>
          </a:bodyPr>
          <a:lstStyle/>
          <a:p>
            <a:r>
              <a:rPr lang="en-US" altLang="es-ES" sz="2800" b="1" dirty="0">
                <a:solidFill>
                  <a:srgbClr val="2F9E37"/>
                </a:solidFill>
                <a:latin typeface="Arial" pitchFamily="34" charset="0"/>
                <a:ea typeface="TitilliumText22L Regular"/>
                <a:cs typeface="Arial" pitchFamily="34" charset="0"/>
              </a:rPr>
              <a:t>Blending with natural gas.</a:t>
            </a:r>
          </a:p>
        </p:txBody>
      </p:sp>
      <p:sp>
        <p:nvSpPr>
          <p:cNvPr id="11" name="10 Rectángulo redondeado"/>
          <p:cNvSpPr/>
          <p:nvPr/>
        </p:nvSpPr>
        <p:spPr>
          <a:xfrm>
            <a:off x="242894" y="836712"/>
            <a:ext cx="8712968" cy="72008"/>
          </a:xfrm>
          <a:prstGeom prst="roundRect">
            <a:avLst/>
          </a:prstGeom>
          <a:solidFill>
            <a:srgbClr val="41A6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200" b="1" dirty="0">
              <a:solidFill>
                <a:sysClr val="windowText" lastClr="000000"/>
              </a:solidFill>
            </a:endParaRPr>
          </a:p>
        </p:txBody>
      </p:sp>
      <p:sp>
        <p:nvSpPr>
          <p:cNvPr id="25" name="11 Rectángulo">
            <a:extLst>
              <a:ext uri="{FF2B5EF4-FFF2-40B4-BE49-F238E27FC236}">
                <a16:creationId xmlns:a16="http://schemas.microsoft.com/office/drawing/2014/main" id="{F73E62CA-CDFB-481F-8CE4-69DB851D9A93}"/>
              </a:ext>
            </a:extLst>
          </p:cNvPr>
          <p:cNvSpPr/>
          <p:nvPr/>
        </p:nvSpPr>
        <p:spPr>
          <a:xfrm>
            <a:off x="0" y="6488668"/>
            <a:ext cx="9144000" cy="369332"/>
          </a:xfrm>
          <a:prstGeom prst="rect">
            <a:avLst/>
          </a:prstGeom>
        </p:spPr>
        <p:txBody>
          <a:bodyPr wrap="square">
            <a:spAutoFit/>
          </a:bodyPr>
          <a:lstStyle/>
          <a:p>
            <a:pPr lvl="0">
              <a:spcBef>
                <a:spcPct val="0"/>
              </a:spcBef>
              <a:defRPr/>
            </a:pPr>
            <a:r>
              <a:rPr lang="es-ES_tradnl" b="1" dirty="0">
                <a:solidFill>
                  <a:schemeClr val="bg1"/>
                </a:solidFill>
                <a:latin typeface="TitilliumText22L Regular"/>
                <a:cs typeface="TitilliumText22L Regular"/>
              </a:rPr>
              <a:t>Tema III				                                                       Transporte y distribución</a:t>
            </a:r>
          </a:p>
        </p:txBody>
      </p:sp>
      <p:sp>
        <p:nvSpPr>
          <p:cNvPr id="10" name="CuadroTexto 9">
            <a:extLst>
              <a:ext uri="{FF2B5EF4-FFF2-40B4-BE49-F238E27FC236}">
                <a16:creationId xmlns:a16="http://schemas.microsoft.com/office/drawing/2014/main" id="{F79ADECD-223A-4ADB-BC91-274A38A158A3}"/>
              </a:ext>
            </a:extLst>
          </p:cNvPr>
          <p:cNvSpPr txBox="1"/>
          <p:nvPr/>
        </p:nvSpPr>
        <p:spPr>
          <a:xfrm>
            <a:off x="54756" y="945629"/>
            <a:ext cx="9089244" cy="5355312"/>
          </a:xfrm>
          <a:prstGeom prst="rect">
            <a:avLst/>
          </a:prstGeom>
          <a:noFill/>
        </p:spPr>
        <p:txBody>
          <a:bodyPr wrap="square">
            <a:spAutoFit/>
          </a:bodyPr>
          <a:lstStyle/>
          <a:p>
            <a:pPr algn="just"/>
            <a:r>
              <a:rPr lang="en-US" b="1" i="0" u="none" strike="noStrike" baseline="0" dirty="0">
                <a:solidFill>
                  <a:srgbClr val="0000FF"/>
                </a:solidFill>
                <a:latin typeface="Calibri" panose="020F0502020204030204" pitchFamily="34" charset="0"/>
              </a:rPr>
              <a:t>Blending hydrogen into natural gas pipeline networks has also been proposed as a means of delivering pure hydrogen to markets, using separation and purification technologies downstream to extract hydrogen from the natural gas blend close to the point of end use. </a:t>
            </a:r>
          </a:p>
          <a:p>
            <a:pPr algn="just"/>
            <a:endParaRPr lang="en-US" b="1" dirty="0">
              <a:solidFill>
                <a:srgbClr val="0000FF"/>
              </a:solidFill>
              <a:latin typeface="Calibri" panose="020F0502020204030204" pitchFamily="34" charset="0"/>
            </a:endParaRPr>
          </a:p>
          <a:p>
            <a:pPr algn="just"/>
            <a:r>
              <a:rPr lang="en-US" b="1" i="0" u="none" strike="noStrike" baseline="0" dirty="0">
                <a:solidFill>
                  <a:srgbClr val="0000FF"/>
                </a:solidFill>
                <a:latin typeface="Calibri" panose="020F0502020204030204" pitchFamily="34" charset="0"/>
              </a:rPr>
              <a:t>As a hydrogen delivery method, blending can defray the cost of building dedicated hydrogen pipelines or other costly delivery infrastructure during the early market development phase. </a:t>
            </a:r>
          </a:p>
          <a:p>
            <a:pPr algn="just"/>
            <a:endParaRPr lang="en-US" b="1" dirty="0">
              <a:solidFill>
                <a:srgbClr val="0000FF"/>
              </a:solidFill>
              <a:latin typeface="Calibri" panose="020F0502020204030204" pitchFamily="34" charset="0"/>
            </a:endParaRPr>
          </a:p>
          <a:p>
            <a:pPr algn="just"/>
            <a:r>
              <a:rPr lang="en-US" b="1" i="0" u="none" strike="noStrike" baseline="0" dirty="0">
                <a:solidFill>
                  <a:srgbClr val="0000FF"/>
                </a:solidFill>
                <a:latin typeface="Calibri" panose="020F0502020204030204" pitchFamily="34" charset="0"/>
              </a:rPr>
              <a:t>Until well into the 20th century, hydrogen-rich town gas or coke-oven gas with a hydrogen content above 50 vol % was distributed to households in Germany, the USA and England, for example, via gas pipelines – although not over long distances, for which as yet no experience is availability. </a:t>
            </a:r>
          </a:p>
          <a:p>
            <a:pPr algn="just"/>
            <a:endParaRPr lang="en-US" b="1" dirty="0">
              <a:solidFill>
                <a:srgbClr val="0000FF"/>
              </a:solidFill>
              <a:latin typeface="Calibri" panose="020F0502020204030204" pitchFamily="34" charset="0"/>
            </a:endParaRPr>
          </a:p>
          <a:p>
            <a:pPr algn="just"/>
            <a:r>
              <a:rPr lang="en-US" b="1" i="0" u="none" strike="noStrike" baseline="0" dirty="0">
                <a:solidFill>
                  <a:srgbClr val="0000FF"/>
                </a:solidFill>
                <a:latin typeface="Calibri" panose="020F0502020204030204" pitchFamily="34" charset="0"/>
              </a:rPr>
              <a:t>Infrastructure elements that were installed at the time, such as pipelines, gas installations, seals, gas appliances etc., were designed for the hydrogen-rich gas and were later modified with the switch to natural gas.</a:t>
            </a:r>
          </a:p>
          <a:p>
            <a:pPr algn="just"/>
            <a:endParaRPr lang="en-US" b="1" dirty="0">
              <a:solidFill>
                <a:srgbClr val="0000FF"/>
              </a:solidFill>
              <a:latin typeface="Calibri" panose="020F0502020204030204" pitchFamily="34" charset="0"/>
            </a:endParaRPr>
          </a:p>
          <a:p>
            <a:pPr algn="just"/>
            <a:r>
              <a:rPr lang="en-US" b="1" i="0" u="none" strike="noStrike" baseline="0" dirty="0">
                <a:solidFill>
                  <a:srgbClr val="0000FF"/>
                </a:solidFill>
                <a:latin typeface="Calibri" panose="020F0502020204030204" pitchFamily="34" charset="0"/>
              </a:rPr>
              <a:t>Many countries have looked at adding hydrogen into the existing natural gas networks. For the USA, it would be possible to introduce amounts from 5 vol% to 15 vol% hydrogen without substantial negative impact on end users or the pipeline infrastructure.</a:t>
            </a:r>
          </a:p>
        </p:txBody>
      </p:sp>
    </p:spTree>
    <p:extLst>
      <p:ext uri="{BB962C8B-B14F-4D97-AF65-F5344CB8AC3E}">
        <p14:creationId xmlns:p14="http://schemas.microsoft.com/office/powerpoint/2010/main" val="360471986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a:spLocks noGrp="1"/>
          </p:cNvSpPr>
          <p:nvPr>
            <p:ph type="title"/>
          </p:nvPr>
        </p:nvSpPr>
        <p:spPr>
          <a:xfrm>
            <a:off x="54756" y="188640"/>
            <a:ext cx="9089244" cy="639763"/>
          </a:xfrm>
        </p:spPr>
        <p:txBody>
          <a:bodyPr>
            <a:normAutofit/>
          </a:bodyPr>
          <a:lstStyle/>
          <a:p>
            <a:r>
              <a:rPr lang="en-US" altLang="es-ES" sz="2800" b="1" dirty="0">
                <a:solidFill>
                  <a:srgbClr val="2F9E37"/>
                </a:solidFill>
                <a:latin typeface="Arial" pitchFamily="34" charset="0"/>
                <a:ea typeface="TitilliumText22L Regular"/>
                <a:cs typeface="Arial" pitchFamily="34" charset="0"/>
              </a:rPr>
              <a:t>Blending with natural gas.</a:t>
            </a:r>
          </a:p>
        </p:txBody>
      </p:sp>
      <p:sp>
        <p:nvSpPr>
          <p:cNvPr id="11" name="10 Rectángulo redondeado"/>
          <p:cNvSpPr/>
          <p:nvPr/>
        </p:nvSpPr>
        <p:spPr>
          <a:xfrm>
            <a:off x="242894" y="836712"/>
            <a:ext cx="8712968" cy="72008"/>
          </a:xfrm>
          <a:prstGeom prst="roundRect">
            <a:avLst/>
          </a:prstGeom>
          <a:solidFill>
            <a:srgbClr val="41A6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200" b="1" dirty="0">
              <a:solidFill>
                <a:sysClr val="windowText" lastClr="000000"/>
              </a:solidFill>
            </a:endParaRPr>
          </a:p>
        </p:txBody>
      </p:sp>
      <p:sp>
        <p:nvSpPr>
          <p:cNvPr id="25" name="11 Rectángulo">
            <a:extLst>
              <a:ext uri="{FF2B5EF4-FFF2-40B4-BE49-F238E27FC236}">
                <a16:creationId xmlns:a16="http://schemas.microsoft.com/office/drawing/2014/main" id="{F73E62CA-CDFB-481F-8CE4-69DB851D9A93}"/>
              </a:ext>
            </a:extLst>
          </p:cNvPr>
          <p:cNvSpPr/>
          <p:nvPr/>
        </p:nvSpPr>
        <p:spPr>
          <a:xfrm>
            <a:off x="0" y="6488668"/>
            <a:ext cx="9144000" cy="369332"/>
          </a:xfrm>
          <a:prstGeom prst="rect">
            <a:avLst/>
          </a:prstGeom>
        </p:spPr>
        <p:txBody>
          <a:bodyPr wrap="square">
            <a:spAutoFit/>
          </a:bodyPr>
          <a:lstStyle/>
          <a:p>
            <a:pPr lvl="0">
              <a:spcBef>
                <a:spcPct val="0"/>
              </a:spcBef>
              <a:defRPr/>
            </a:pPr>
            <a:r>
              <a:rPr lang="es-ES_tradnl" b="1" dirty="0">
                <a:solidFill>
                  <a:schemeClr val="bg1"/>
                </a:solidFill>
                <a:latin typeface="TitilliumText22L Regular"/>
                <a:cs typeface="TitilliumText22L Regular"/>
              </a:rPr>
              <a:t>Tema III				                                                       Transporte y distribución</a:t>
            </a:r>
          </a:p>
        </p:txBody>
      </p:sp>
      <p:sp>
        <p:nvSpPr>
          <p:cNvPr id="10" name="CuadroTexto 9">
            <a:extLst>
              <a:ext uri="{FF2B5EF4-FFF2-40B4-BE49-F238E27FC236}">
                <a16:creationId xmlns:a16="http://schemas.microsoft.com/office/drawing/2014/main" id="{F79ADECD-223A-4ADB-BC91-274A38A158A3}"/>
              </a:ext>
            </a:extLst>
          </p:cNvPr>
          <p:cNvSpPr txBox="1"/>
          <p:nvPr/>
        </p:nvSpPr>
        <p:spPr>
          <a:xfrm>
            <a:off x="54756" y="945629"/>
            <a:ext cx="9089244" cy="5324535"/>
          </a:xfrm>
          <a:prstGeom prst="rect">
            <a:avLst/>
          </a:prstGeom>
          <a:noFill/>
        </p:spPr>
        <p:txBody>
          <a:bodyPr wrap="square">
            <a:spAutoFit/>
          </a:bodyPr>
          <a:lstStyle/>
          <a:p>
            <a:pPr algn="just"/>
            <a:r>
              <a:rPr lang="en-US" sz="2000" b="1" i="0" u="none" strike="noStrike" baseline="0" dirty="0">
                <a:solidFill>
                  <a:srgbClr val="0000FF"/>
                </a:solidFill>
                <a:latin typeface="Calibri" panose="020F0502020204030204" pitchFamily="34" charset="0"/>
              </a:rPr>
              <a:t>At the same time, the larger additions of hydrogen would in some cases require expensive conversions of appliances. In Germany this limit has been set somewhat lower, at up to 10 vol%. In principle, gas at concentrations of up to 10 vol% hydrogen can be transported in the existing natural gas network without the risk of damage to gas installations, distribution infrastructure, etc. </a:t>
            </a:r>
          </a:p>
          <a:p>
            <a:pPr algn="just"/>
            <a:endParaRPr lang="en-US" sz="2000" b="1" dirty="0">
              <a:solidFill>
                <a:srgbClr val="0000FF"/>
              </a:solidFill>
              <a:latin typeface="Calibri" panose="020F0502020204030204" pitchFamily="34" charset="0"/>
            </a:endParaRPr>
          </a:p>
          <a:p>
            <a:pPr algn="just"/>
            <a:r>
              <a:rPr lang="en-US" sz="2000" b="1" i="0" u="none" strike="noStrike" baseline="0" dirty="0">
                <a:solidFill>
                  <a:srgbClr val="0000FF"/>
                </a:solidFill>
                <a:latin typeface="Calibri" panose="020F0502020204030204" pitchFamily="34" charset="0"/>
              </a:rPr>
              <a:t>However, a number of components have been listed that are still considered to be critical and to be generally unsuitable for operation with these hydrogen concentrations. For CNG vehicles, the currently authorized limit value for the proportion of hydrogen used is only 2 vol%, depending on the materials built in. </a:t>
            </a:r>
          </a:p>
          <a:p>
            <a:pPr algn="just"/>
            <a:endParaRPr lang="en-US" sz="2000" b="1" i="0" u="none" strike="noStrike" baseline="0" dirty="0">
              <a:solidFill>
                <a:srgbClr val="0000FF"/>
              </a:solidFill>
              <a:latin typeface="Calibri" panose="020F0502020204030204" pitchFamily="34" charset="0"/>
            </a:endParaRPr>
          </a:p>
          <a:p>
            <a:pPr algn="just"/>
            <a:r>
              <a:rPr lang="en-US" sz="2000" b="1" i="0" u="none" strike="noStrike" baseline="0" dirty="0">
                <a:solidFill>
                  <a:srgbClr val="0000FF"/>
                </a:solidFill>
                <a:latin typeface="Calibri" panose="020F0502020204030204" pitchFamily="34" charset="0"/>
              </a:rPr>
              <a:t>It can be assumed that many of the gas transport networks, distribution lines and storage facilities that were operated in the past are still in use today. In Leeds (UK), for instance, the possibility has been explored of converting the existing natural gas network in the region (used primarily for municipal heating supply) entirely to hydrogen. Given their length, the large gas networks in many industrial countries could store considerable amounts of hydrogen.</a:t>
            </a:r>
          </a:p>
        </p:txBody>
      </p:sp>
    </p:spTree>
    <p:extLst>
      <p:ext uri="{BB962C8B-B14F-4D97-AF65-F5344CB8AC3E}">
        <p14:creationId xmlns:p14="http://schemas.microsoft.com/office/powerpoint/2010/main" val="215137926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a:spLocks noGrp="1"/>
          </p:cNvSpPr>
          <p:nvPr>
            <p:ph type="title"/>
          </p:nvPr>
        </p:nvSpPr>
        <p:spPr>
          <a:xfrm>
            <a:off x="54756" y="188640"/>
            <a:ext cx="9089244" cy="639763"/>
          </a:xfrm>
        </p:spPr>
        <p:txBody>
          <a:bodyPr>
            <a:normAutofit/>
          </a:bodyPr>
          <a:lstStyle/>
          <a:p>
            <a:r>
              <a:rPr lang="en-US" altLang="es-ES" sz="2800" b="1" dirty="0">
                <a:solidFill>
                  <a:srgbClr val="2F9E37"/>
                </a:solidFill>
                <a:latin typeface="Arial" pitchFamily="34" charset="0"/>
                <a:ea typeface="TitilliumText22L Regular"/>
                <a:cs typeface="Arial" pitchFamily="34" charset="0"/>
              </a:rPr>
              <a:t>Blending with natural gas.</a:t>
            </a:r>
          </a:p>
        </p:txBody>
      </p:sp>
      <p:sp>
        <p:nvSpPr>
          <p:cNvPr id="11" name="10 Rectángulo redondeado"/>
          <p:cNvSpPr/>
          <p:nvPr/>
        </p:nvSpPr>
        <p:spPr>
          <a:xfrm>
            <a:off x="242894" y="836712"/>
            <a:ext cx="8712968" cy="72008"/>
          </a:xfrm>
          <a:prstGeom prst="roundRect">
            <a:avLst/>
          </a:prstGeom>
          <a:solidFill>
            <a:srgbClr val="41A6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200" b="1" dirty="0">
              <a:solidFill>
                <a:sysClr val="windowText" lastClr="000000"/>
              </a:solidFill>
            </a:endParaRPr>
          </a:p>
        </p:txBody>
      </p:sp>
      <p:sp>
        <p:nvSpPr>
          <p:cNvPr id="25" name="11 Rectángulo">
            <a:extLst>
              <a:ext uri="{FF2B5EF4-FFF2-40B4-BE49-F238E27FC236}">
                <a16:creationId xmlns:a16="http://schemas.microsoft.com/office/drawing/2014/main" id="{F73E62CA-CDFB-481F-8CE4-69DB851D9A93}"/>
              </a:ext>
            </a:extLst>
          </p:cNvPr>
          <p:cNvSpPr/>
          <p:nvPr/>
        </p:nvSpPr>
        <p:spPr>
          <a:xfrm>
            <a:off x="0" y="6488668"/>
            <a:ext cx="9144000" cy="369332"/>
          </a:xfrm>
          <a:prstGeom prst="rect">
            <a:avLst/>
          </a:prstGeom>
        </p:spPr>
        <p:txBody>
          <a:bodyPr wrap="square">
            <a:spAutoFit/>
          </a:bodyPr>
          <a:lstStyle/>
          <a:p>
            <a:pPr lvl="0">
              <a:spcBef>
                <a:spcPct val="0"/>
              </a:spcBef>
              <a:defRPr/>
            </a:pPr>
            <a:r>
              <a:rPr lang="es-ES_tradnl" b="1" dirty="0">
                <a:solidFill>
                  <a:schemeClr val="bg1"/>
                </a:solidFill>
                <a:latin typeface="TitilliumText22L Regular"/>
                <a:cs typeface="TitilliumText22L Regular"/>
              </a:rPr>
              <a:t>Tema III				                                                       Transporte y distribución</a:t>
            </a:r>
          </a:p>
        </p:txBody>
      </p:sp>
      <p:pic>
        <p:nvPicPr>
          <p:cNvPr id="3" name="Imagen 2">
            <a:extLst>
              <a:ext uri="{FF2B5EF4-FFF2-40B4-BE49-F238E27FC236}">
                <a16:creationId xmlns:a16="http://schemas.microsoft.com/office/drawing/2014/main" id="{BD404FF2-3DEB-4136-86F1-929930684A34}"/>
              </a:ext>
            </a:extLst>
          </p:cNvPr>
          <p:cNvPicPr>
            <a:picLocks noChangeAspect="1"/>
          </p:cNvPicPr>
          <p:nvPr/>
        </p:nvPicPr>
        <p:blipFill>
          <a:blip r:embed="rId3"/>
          <a:stretch>
            <a:fillRect/>
          </a:stretch>
        </p:blipFill>
        <p:spPr>
          <a:xfrm>
            <a:off x="35496" y="1076324"/>
            <a:ext cx="9139174" cy="4944964"/>
          </a:xfrm>
          <a:prstGeom prst="rect">
            <a:avLst/>
          </a:prstGeom>
        </p:spPr>
      </p:pic>
    </p:spTree>
    <p:extLst>
      <p:ext uri="{BB962C8B-B14F-4D97-AF65-F5344CB8AC3E}">
        <p14:creationId xmlns:p14="http://schemas.microsoft.com/office/powerpoint/2010/main" val="384756363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a:spLocks noGrp="1"/>
          </p:cNvSpPr>
          <p:nvPr>
            <p:ph type="title"/>
          </p:nvPr>
        </p:nvSpPr>
        <p:spPr>
          <a:xfrm>
            <a:off x="54756" y="188640"/>
            <a:ext cx="9089244" cy="639763"/>
          </a:xfrm>
        </p:spPr>
        <p:txBody>
          <a:bodyPr>
            <a:normAutofit/>
          </a:bodyPr>
          <a:lstStyle/>
          <a:p>
            <a:r>
              <a:rPr lang="en-US" altLang="es-ES" sz="2800" b="1" dirty="0">
                <a:solidFill>
                  <a:srgbClr val="2F9E37"/>
                </a:solidFill>
                <a:latin typeface="Arial" pitchFamily="34" charset="0"/>
                <a:ea typeface="TitilliumText22L Regular"/>
                <a:cs typeface="Arial" pitchFamily="34" charset="0"/>
              </a:rPr>
              <a:t>Blending with natural gas.</a:t>
            </a:r>
          </a:p>
        </p:txBody>
      </p:sp>
      <p:sp>
        <p:nvSpPr>
          <p:cNvPr id="11" name="10 Rectángulo redondeado"/>
          <p:cNvSpPr/>
          <p:nvPr/>
        </p:nvSpPr>
        <p:spPr>
          <a:xfrm>
            <a:off x="242894" y="836712"/>
            <a:ext cx="8712968" cy="72008"/>
          </a:xfrm>
          <a:prstGeom prst="roundRect">
            <a:avLst/>
          </a:prstGeom>
          <a:solidFill>
            <a:srgbClr val="41A6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200" b="1" dirty="0">
              <a:solidFill>
                <a:sysClr val="windowText" lastClr="000000"/>
              </a:solidFill>
            </a:endParaRPr>
          </a:p>
        </p:txBody>
      </p:sp>
      <p:sp>
        <p:nvSpPr>
          <p:cNvPr id="25" name="11 Rectángulo">
            <a:extLst>
              <a:ext uri="{FF2B5EF4-FFF2-40B4-BE49-F238E27FC236}">
                <a16:creationId xmlns:a16="http://schemas.microsoft.com/office/drawing/2014/main" id="{F73E62CA-CDFB-481F-8CE4-69DB851D9A93}"/>
              </a:ext>
            </a:extLst>
          </p:cNvPr>
          <p:cNvSpPr/>
          <p:nvPr/>
        </p:nvSpPr>
        <p:spPr>
          <a:xfrm>
            <a:off x="0" y="6488668"/>
            <a:ext cx="9144000" cy="369332"/>
          </a:xfrm>
          <a:prstGeom prst="rect">
            <a:avLst/>
          </a:prstGeom>
        </p:spPr>
        <p:txBody>
          <a:bodyPr wrap="square">
            <a:spAutoFit/>
          </a:bodyPr>
          <a:lstStyle/>
          <a:p>
            <a:pPr lvl="0">
              <a:spcBef>
                <a:spcPct val="0"/>
              </a:spcBef>
              <a:defRPr/>
            </a:pPr>
            <a:r>
              <a:rPr lang="es-ES_tradnl" b="1" dirty="0">
                <a:solidFill>
                  <a:schemeClr val="bg1"/>
                </a:solidFill>
                <a:latin typeface="TitilliumText22L Regular"/>
                <a:cs typeface="TitilliumText22L Regular"/>
              </a:rPr>
              <a:t>Tema III				                                                       Transporte y distribución</a:t>
            </a:r>
          </a:p>
        </p:txBody>
      </p:sp>
      <p:pic>
        <p:nvPicPr>
          <p:cNvPr id="4" name="Imagen 3">
            <a:extLst>
              <a:ext uri="{FF2B5EF4-FFF2-40B4-BE49-F238E27FC236}">
                <a16:creationId xmlns:a16="http://schemas.microsoft.com/office/drawing/2014/main" id="{4CB57334-45B7-4A43-9FE5-41ACEA100436}"/>
              </a:ext>
            </a:extLst>
          </p:cNvPr>
          <p:cNvPicPr>
            <a:picLocks noChangeAspect="1"/>
          </p:cNvPicPr>
          <p:nvPr/>
        </p:nvPicPr>
        <p:blipFill>
          <a:blip r:embed="rId3"/>
          <a:stretch>
            <a:fillRect/>
          </a:stretch>
        </p:blipFill>
        <p:spPr>
          <a:xfrm>
            <a:off x="0" y="980729"/>
            <a:ext cx="9089243" cy="5507940"/>
          </a:xfrm>
          <a:prstGeom prst="rect">
            <a:avLst/>
          </a:prstGeom>
        </p:spPr>
      </p:pic>
    </p:spTree>
    <p:extLst>
      <p:ext uri="{BB962C8B-B14F-4D97-AF65-F5344CB8AC3E}">
        <p14:creationId xmlns:p14="http://schemas.microsoft.com/office/powerpoint/2010/main" val="126737771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a:spLocks noGrp="1"/>
          </p:cNvSpPr>
          <p:nvPr>
            <p:ph type="title"/>
          </p:nvPr>
        </p:nvSpPr>
        <p:spPr>
          <a:xfrm>
            <a:off x="54756" y="188640"/>
            <a:ext cx="9089244" cy="639763"/>
          </a:xfrm>
        </p:spPr>
        <p:txBody>
          <a:bodyPr>
            <a:normAutofit/>
          </a:bodyPr>
          <a:lstStyle/>
          <a:p>
            <a:r>
              <a:rPr lang="en-US" altLang="es-ES" sz="2800" b="1" dirty="0">
                <a:solidFill>
                  <a:srgbClr val="2F9E37"/>
                </a:solidFill>
                <a:latin typeface="Arial" pitchFamily="34" charset="0"/>
                <a:ea typeface="TitilliumText22L Regular"/>
                <a:cs typeface="Arial" pitchFamily="34" charset="0"/>
              </a:rPr>
              <a:t>Blending with natural gas.</a:t>
            </a:r>
          </a:p>
        </p:txBody>
      </p:sp>
      <p:sp>
        <p:nvSpPr>
          <p:cNvPr id="11" name="10 Rectángulo redondeado"/>
          <p:cNvSpPr/>
          <p:nvPr/>
        </p:nvSpPr>
        <p:spPr>
          <a:xfrm>
            <a:off x="242894" y="836712"/>
            <a:ext cx="8712968" cy="72008"/>
          </a:xfrm>
          <a:prstGeom prst="roundRect">
            <a:avLst/>
          </a:prstGeom>
          <a:solidFill>
            <a:srgbClr val="41A6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200" b="1" dirty="0">
              <a:solidFill>
                <a:sysClr val="windowText" lastClr="000000"/>
              </a:solidFill>
            </a:endParaRPr>
          </a:p>
        </p:txBody>
      </p:sp>
      <p:sp>
        <p:nvSpPr>
          <p:cNvPr id="25" name="11 Rectángulo">
            <a:extLst>
              <a:ext uri="{FF2B5EF4-FFF2-40B4-BE49-F238E27FC236}">
                <a16:creationId xmlns:a16="http://schemas.microsoft.com/office/drawing/2014/main" id="{F73E62CA-CDFB-481F-8CE4-69DB851D9A93}"/>
              </a:ext>
            </a:extLst>
          </p:cNvPr>
          <p:cNvSpPr/>
          <p:nvPr/>
        </p:nvSpPr>
        <p:spPr>
          <a:xfrm>
            <a:off x="0" y="6488668"/>
            <a:ext cx="9144000" cy="369332"/>
          </a:xfrm>
          <a:prstGeom prst="rect">
            <a:avLst/>
          </a:prstGeom>
        </p:spPr>
        <p:txBody>
          <a:bodyPr wrap="square">
            <a:spAutoFit/>
          </a:bodyPr>
          <a:lstStyle/>
          <a:p>
            <a:pPr lvl="0">
              <a:spcBef>
                <a:spcPct val="0"/>
              </a:spcBef>
              <a:defRPr/>
            </a:pPr>
            <a:r>
              <a:rPr lang="es-ES_tradnl" b="1" dirty="0">
                <a:solidFill>
                  <a:schemeClr val="bg1"/>
                </a:solidFill>
                <a:latin typeface="TitilliumText22L Regular"/>
                <a:cs typeface="TitilliumText22L Regular"/>
              </a:rPr>
              <a:t>Tema III				                                                       Transporte y distribución</a:t>
            </a:r>
          </a:p>
        </p:txBody>
      </p:sp>
      <p:pic>
        <p:nvPicPr>
          <p:cNvPr id="3" name="Imagen 2">
            <a:extLst>
              <a:ext uri="{FF2B5EF4-FFF2-40B4-BE49-F238E27FC236}">
                <a16:creationId xmlns:a16="http://schemas.microsoft.com/office/drawing/2014/main" id="{428D54E7-4C8C-4B00-9109-C29023CB0952}"/>
              </a:ext>
            </a:extLst>
          </p:cNvPr>
          <p:cNvPicPr>
            <a:picLocks noChangeAspect="1"/>
          </p:cNvPicPr>
          <p:nvPr/>
        </p:nvPicPr>
        <p:blipFill>
          <a:blip r:embed="rId3"/>
          <a:stretch>
            <a:fillRect/>
          </a:stretch>
        </p:blipFill>
        <p:spPr>
          <a:xfrm>
            <a:off x="54756" y="989035"/>
            <a:ext cx="9089244" cy="5419315"/>
          </a:xfrm>
          <a:prstGeom prst="rect">
            <a:avLst/>
          </a:prstGeom>
        </p:spPr>
      </p:pic>
    </p:spTree>
    <p:extLst>
      <p:ext uri="{BB962C8B-B14F-4D97-AF65-F5344CB8AC3E}">
        <p14:creationId xmlns:p14="http://schemas.microsoft.com/office/powerpoint/2010/main" val="384932270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ítulo 1"/>
          <p:cNvSpPr txBox="1">
            <a:spLocks/>
          </p:cNvSpPr>
          <p:nvPr/>
        </p:nvSpPr>
        <p:spPr>
          <a:xfrm>
            <a:off x="261966" y="1000108"/>
            <a:ext cx="8382000" cy="639762"/>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s-ES_tradnl" sz="2800" b="1" i="0" u="none" strike="noStrike" kern="1200" cap="none" spc="0" normalizeH="0" baseline="0" noProof="0">
                <a:ln>
                  <a:noFill/>
                </a:ln>
                <a:solidFill>
                  <a:schemeClr val="bg1"/>
                </a:solidFill>
                <a:effectLst/>
                <a:uLnTx/>
                <a:uFillTx/>
                <a:latin typeface="TitilliumText22L Regular"/>
                <a:ea typeface="+mj-ea"/>
                <a:cs typeface="TitilliumText22L Regular"/>
              </a:rPr>
              <a:t>ÍNDICE</a:t>
            </a:r>
            <a:endParaRPr kumimoji="0" lang="es-ES_tradnl" sz="2800" b="1" i="0" u="none" strike="noStrike" kern="1200" cap="none" spc="0" normalizeH="0" baseline="0" noProof="0" dirty="0">
              <a:ln>
                <a:noFill/>
              </a:ln>
              <a:solidFill>
                <a:schemeClr val="bg1"/>
              </a:solidFill>
              <a:effectLst/>
              <a:uLnTx/>
              <a:uFillTx/>
              <a:latin typeface="+mj-lt"/>
              <a:ea typeface="+mj-ea"/>
              <a:cs typeface="+mj-cs"/>
            </a:endParaRPr>
          </a:p>
        </p:txBody>
      </p:sp>
      <p:sp>
        <p:nvSpPr>
          <p:cNvPr id="11" name="10 Rectángulo redondeado"/>
          <p:cNvSpPr/>
          <p:nvPr/>
        </p:nvSpPr>
        <p:spPr>
          <a:xfrm>
            <a:off x="242894" y="980728"/>
            <a:ext cx="8712968" cy="72008"/>
          </a:xfrm>
          <a:prstGeom prst="roundRect">
            <a:avLst/>
          </a:prstGeom>
          <a:solidFill>
            <a:srgbClr val="41A6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200" b="1" dirty="0">
              <a:solidFill>
                <a:sysClr val="windowText" lastClr="000000"/>
              </a:solidFill>
            </a:endParaRPr>
          </a:p>
        </p:txBody>
      </p:sp>
      <p:sp>
        <p:nvSpPr>
          <p:cNvPr id="16" name="1 Título"/>
          <p:cNvSpPr>
            <a:spLocks noGrp="1"/>
          </p:cNvSpPr>
          <p:nvPr>
            <p:ph type="title"/>
          </p:nvPr>
        </p:nvSpPr>
        <p:spPr>
          <a:xfrm>
            <a:off x="611560" y="1556792"/>
            <a:ext cx="7848872" cy="2016224"/>
          </a:xfrm>
        </p:spPr>
        <p:txBody>
          <a:bodyPr>
            <a:noAutofit/>
          </a:bodyPr>
          <a:lstStyle/>
          <a:p>
            <a:pPr algn="ctr"/>
            <a:r>
              <a:rPr lang="es-ES_tradnl" sz="5400" b="1" dirty="0">
                <a:solidFill>
                  <a:srgbClr val="00519E"/>
                </a:solidFill>
                <a:latin typeface="+mn-lt"/>
                <a:cs typeface="TitilliumText22L Medium"/>
              </a:rPr>
              <a:t>¡¡MUCHAS GRACIAS POR SU ATENCIÓN!!</a:t>
            </a:r>
            <a:endParaRPr lang="es-ES" sz="5400" b="1" dirty="0">
              <a:solidFill>
                <a:srgbClr val="00519E"/>
              </a:solidFill>
              <a:latin typeface="+mn-lt"/>
            </a:endParaRPr>
          </a:p>
        </p:txBody>
      </p:sp>
      <p:sp>
        <p:nvSpPr>
          <p:cNvPr id="17" name="16 Rectángulo"/>
          <p:cNvSpPr/>
          <p:nvPr/>
        </p:nvSpPr>
        <p:spPr>
          <a:xfrm>
            <a:off x="0" y="5301208"/>
            <a:ext cx="9144000" cy="1080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a:spLocks noGrp="1"/>
          </p:cNvSpPr>
          <p:nvPr>
            <p:ph type="title"/>
          </p:nvPr>
        </p:nvSpPr>
        <p:spPr>
          <a:xfrm>
            <a:off x="468313" y="196949"/>
            <a:ext cx="8382000" cy="639763"/>
          </a:xfrm>
        </p:spPr>
        <p:txBody>
          <a:bodyPr/>
          <a:lstStyle/>
          <a:p>
            <a:r>
              <a:rPr lang="es-ES_tradnl" altLang="es-ES" sz="2800" b="1" dirty="0" err="1">
                <a:solidFill>
                  <a:srgbClr val="2F9E37"/>
                </a:solidFill>
                <a:latin typeface="Arial" pitchFamily="34" charset="0"/>
                <a:ea typeface="TitilliumText22L Regular"/>
                <a:cs typeface="Arial" pitchFamily="34" charset="0"/>
              </a:rPr>
              <a:t>Introduction</a:t>
            </a:r>
            <a:endParaRPr lang="es-ES_tradnl" altLang="es-ES" sz="2800" b="1" dirty="0">
              <a:solidFill>
                <a:srgbClr val="2F9E37"/>
              </a:solidFill>
              <a:latin typeface="Arial" pitchFamily="34" charset="0"/>
              <a:ea typeface="TitilliumText22L Regular"/>
              <a:cs typeface="Arial" pitchFamily="34" charset="0"/>
            </a:endParaRPr>
          </a:p>
        </p:txBody>
      </p:sp>
      <p:sp>
        <p:nvSpPr>
          <p:cNvPr id="11" name="10 Rectángulo redondeado"/>
          <p:cNvSpPr/>
          <p:nvPr/>
        </p:nvSpPr>
        <p:spPr>
          <a:xfrm>
            <a:off x="242894" y="980728"/>
            <a:ext cx="8712968" cy="72008"/>
          </a:xfrm>
          <a:prstGeom prst="roundRect">
            <a:avLst/>
          </a:prstGeom>
          <a:solidFill>
            <a:srgbClr val="41A6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200" b="1" dirty="0">
              <a:solidFill>
                <a:sysClr val="windowText" lastClr="000000"/>
              </a:solidFill>
            </a:endParaRPr>
          </a:p>
        </p:txBody>
      </p:sp>
      <p:sp>
        <p:nvSpPr>
          <p:cNvPr id="25" name="11 Rectángulo">
            <a:extLst>
              <a:ext uri="{FF2B5EF4-FFF2-40B4-BE49-F238E27FC236}">
                <a16:creationId xmlns:a16="http://schemas.microsoft.com/office/drawing/2014/main" id="{F73E62CA-CDFB-481F-8CE4-69DB851D9A93}"/>
              </a:ext>
            </a:extLst>
          </p:cNvPr>
          <p:cNvSpPr/>
          <p:nvPr/>
        </p:nvSpPr>
        <p:spPr>
          <a:xfrm>
            <a:off x="0" y="6488668"/>
            <a:ext cx="9144000" cy="369332"/>
          </a:xfrm>
          <a:prstGeom prst="rect">
            <a:avLst/>
          </a:prstGeom>
        </p:spPr>
        <p:txBody>
          <a:bodyPr wrap="square">
            <a:spAutoFit/>
          </a:bodyPr>
          <a:lstStyle/>
          <a:p>
            <a:pPr lvl="0">
              <a:spcBef>
                <a:spcPct val="0"/>
              </a:spcBef>
              <a:defRPr/>
            </a:pPr>
            <a:r>
              <a:rPr lang="es-ES_tradnl" b="1" dirty="0">
                <a:solidFill>
                  <a:schemeClr val="bg1"/>
                </a:solidFill>
                <a:latin typeface="TitilliumText22L Regular"/>
                <a:cs typeface="TitilliumText22L Regular"/>
              </a:rPr>
              <a:t>Tema III				                                                       Transporte y distribución</a:t>
            </a:r>
          </a:p>
        </p:txBody>
      </p:sp>
      <p:sp>
        <p:nvSpPr>
          <p:cNvPr id="26" name="CuadroTexto 25">
            <a:extLst>
              <a:ext uri="{FF2B5EF4-FFF2-40B4-BE49-F238E27FC236}">
                <a16:creationId xmlns:a16="http://schemas.microsoft.com/office/drawing/2014/main" id="{6166B1EE-A21A-479E-94D7-6B3E79BAFD4A}"/>
              </a:ext>
            </a:extLst>
          </p:cNvPr>
          <p:cNvSpPr txBox="1"/>
          <p:nvPr/>
        </p:nvSpPr>
        <p:spPr>
          <a:xfrm>
            <a:off x="54756" y="1179016"/>
            <a:ext cx="8901106" cy="3693319"/>
          </a:xfrm>
          <a:prstGeom prst="rect">
            <a:avLst/>
          </a:prstGeom>
          <a:noFill/>
        </p:spPr>
        <p:txBody>
          <a:bodyPr wrap="square">
            <a:spAutoFit/>
          </a:bodyPr>
          <a:lstStyle/>
          <a:p>
            <a:r>
              <a:rPr lang="en-US" b="1" dirty="0">
                <a:solidFill>
                  <a:srgbClr val="00519E"/>
                </a:solidFill>
                <a:latin typeface="Arial" pitchFamily="34" charset="0"/>
                <a:cs typeface="Arial" pitchFamily="34" charset="0"/>
              </a:rPr>
              <a:t>Hydrogen is easy to transport easy in long distance and can be transported in different formats.</a:t>
            </a:r>
            <a:br>
              <a:rPr lang="en-US" b="1" dirty="0">
                <a:solidFill>
                  <a:srgbClr val="00519E"/>
                </a:solidFill>
                <a:latin typeface="Arial" pitchFamily="34" charset="0"/>
                <a:cs typeface="Arial" pitchFamily="34" charset="0"/>
              </a:rPr>
            </a:br>
            <a:r>
              <a:rPr lang="en-US" b="1" dirty="0">
                <a:solidFill>
                  <a:srgbClr val="00519E"/>
                </a:solidFill>
                <a:latin typeface="Arial" pitchFamily="34" charset="0"/>
                <a:cs typeface="Arial" pitchFamily="34" charset="0"/>
              </a:rPr>
              <a:t> </a:t>
            </a:r>
          </a:p>
          <a:p>
            <a:pPr algn="just"/>
            <a:r>
              <a:rPr lang="en-US" b="1" dirty="0">
                <a:solidFill>
                  <a:srgbClr val="00519E"/>
                </a:solidFill>
                <a:latin typeface="Arial" pitchFamily="34" charset="0"/>
                <a:cs typeface="Arial" pitchFamily="34" charset="0"/>
              </a:rPr>
              <a:t>Today, the transport of compressed gaseous or liquid hydrogen by lorry and of compressed gaseous hydrogen by pipeline to selected locations are the main transport options used. </a:t>
            </a:r>
          </a:p>
          <a:p>
            <a:pPr algn="just"/>
            <a:endParaRPr lang="en-US" b="1" dirty="0">
              <a:solidFill>
                <a:srgbClr val="00519E"/>
              </a:solidFill>
              <a:latin typeface="Arial" pitchFamily="34" charset="0"/>
              <a:cs typeface="Arial" pitchFamily="34" charset="0"/>
            </a:endParaRPr>
          </a:p>
          <a:p>
            <a:pPr algn="just"/>
            <a:r>
              <a:rPr lang="en-US" b="1" dirty="0">
                <a:solidFill>
                  <a:srgbClr val="00519E"/>
                </a:solidFill>
                <a:latin typeface="Arial" pitchFamily="34" charset="0"/>
                <a:cs typeface="Arial" pitchFamily="34" charset="0"/>
              </a:rPr>
              <a:t>The most common hydrogen transportation means, covering the needs of the different hydrogen markets, are:</a:t>
            </a:r>
          </a:p>
          <a:p>
            <a:pPr algn="just"/>
            <a:endParaRPr lang="en-US" b="1" dirty="0">
              <a:solidFill>
                <a:srgbClr val="00519E"/>
              </a:solidFill>
              <a:latin typeface="Arial" pitchFamily="34" charset="0"/>
              <a:cs typeface="Arial" pitchFamily="34" charset="0"/>
            </a:endParaRPr>
          </a:p>
          <a:p>
            <a:pPr marL="285750" indent="-285750" algn="just">
              <a:buFont typeface="Arial" panose="020B0604020202020204" pitchFamily="34" charset="0"/>
              <a:buChar char="•"/>
            </a:pPr>
            <a:r>
              <a:rPr lang="en-US" b="1" dirty="0">
                <a:solidFill>
                  <a:srgbClr val="00519E"/>
                </a:solidFill>
                <a:latin typeface="Arial" pitchFamily="34" charset="0"/>
                <a:cs typeface="Arial" pitchFamily="34" charset="0"/>
              </a:rPr>
              <a:t>Compressed gas cylinders or Cryogenic liquid tankers.</a:t>
            </a:r>
          </a:p>
          <a:p>
            <a:pPr marL="285750" indent="-285750" algn="just">
              <a:buFont typeface="Arial" panose="020B0604020202020204" pitchFamily="34" charset="0"/>
              <a:buChar char="•"/>
            </a:pPr>
            <a:r>
              <a:rPr lang="en-US" b="1" dirty="0" err="1">
                <a:solidFill>
                  <a:srgbClr val="00519E"/>
                </a:solidFill>
                <a:latin typeface="Arial" pitchFamily="34" charset="0"/>
                <a:cs typeface="Arial" pitchFamily="34" charset="0"/>
              </a:rPr>
              <a:t>Pilelines</a:t>
            </a:r>
            <a:r>
              <a:rPr lang="en-US" b="1" dirty="0">
                <a:solidFill>
                  <a:srgbClr val="00519E"/>
                </a:solidFill>
                <a:latin typeface="Arial" pitchFamily="34" charset="0"/>
                <a:cs typeface="Arial" pitchFamily="34" charset="0"/>
              </a:rPr>
              <a:t> (</a:t>
            </a:r>
            <a:r>
              <a:rPr lang="en-US" b="1" dirty="0" err="1">
                <a:solidFill>
                  <a:srgbClr val="00519E"/>
                </a:solidFill>
                <a:latin typeface="Arial" pitchFamily="34" charset="0"/>
                <a:cs typeface="Arial" pitchFamily="34" charset="0"/>
              </a:rPr>
              <a:t>stell</a:t>
            </a:r>
            <a:r>
              <a:rPr lang="en-US" b="1" dirty="0">
                <a:solidFill>
                  <a:srgbClr val="00519E"/>
                </a:solidFill>
                <a:latin typeface="Arial" pitchFamily="34" charset="0"/>
                <a:cs typeface="Arial" pitchFamily="34" charset="0"/>
              </a:rPr>
              <a:t> and plastics).</a:t>
            </a:r>
          </a:p>
          <a:p>
            <a:pPr marL="285750" indent="-285750" algn="just">
              <a:buFont typeface="Arial" panose="020B0604020202020204" pitchFamily="34" charset="0"/>
              <a:buChar char="•"/>
            </a:pPr>
            <a:r>
              <a:rPr lang="en-US" b="1" dirty="0">
                <a:solidFill>
                  <a:srgbClr val="00519E"/>
                </a:solidFill>
                <a:latin typeface="Arial" pitchFamily="34" charset="0"/>
                <a:cs typeface="Arial" pitchFamily="34" charset="0"/>
              </a:rPr>
              <a:t>Blending with natural gas.</a:t>
            </a:r>
          </a:p>
        </p:txBody>
      </p:sp>
    </p:spTree>
    <p:extLst>
      <p:ext uri="{BB962C8B-B14F-4D97-AF65-F5344CB8AC3E}">
        <p14:creationId xmlns:p14="http://schemas.microsoft.com/office/powerpoint/2010/main" val="236390755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a:spLocks noGrp="1"/>
          </p:cNvSpPr>
          <p:nvPr>
            <p:ph type="title"/>
          </p:nvPr>
        </p:nvSpPr>
        <p:spPr>
          <a:xfrm>
            <a:off x="468313" y="196949"/>
            <a:ext cx="8382000" cy="639763"/>
          </a:xfrm>
        </p:spPr>
        <p:txBody>
          <a:bodyPr/>
          <a:lstStyle/>
          <a:p>
            <a:pPr eaLnBrk="1" hangingPunct="1"/>
            <a:r>
              <a:rPr lang="es-ES_tradnl" altLang="es-ES" sz="2800" b="1" dirty="0">
                <a:solidFill>
                  <a:srgbClr val="2F9E37"/>
                </a:solidFill>
                <a:latin typeface="Arial" pitchFamily="34" charset="0"/>
                <a:ea typeface="TitilliumText22L Regular"/>
                <a:cs typeface="Arial" pitchFamily="34" charset="0"/>
              </a:rPr>
              <a:t>AGENDA</a:t>
            </a:r>
          </a:p>
        </p:txBody>
      </p:sp>
      <p:sp>
        <p:nvSpPr>
          <p:cNvPr id="5" name="Marcador de contenido 2"/>
          <p:cNvSpPr>
            <a:spLocks noGrp="1"/>
          </p:cNvSpPr>
          <p:nvPr>
            <p:ph idx="1"/>
          </p:nvPr>
        </p:nvSpPr>
        <p:spPr>
          <a:xfrm>
            <a:off x="242894" y="1196752"/>
            <a:ext cx="8760542" cy="5212943"/>
          </a:xfrm>
        </p:spPr>
        <p:txBody>
          <a:bodyPr>
            <a:normAutofit/>
          </a:bodyPr>
          <a:lstStyle/>
          <a:p>
            <a:pPr marL="514350" indent="-514350" algn="just">
              <a:buAutoNum type="arabicPeriod"/>
            </a:pPr>
            <a:r>
              <a:rPr lang="es-ES_tradnl" sz="2800" b="1" dirty="0" err="1">
                <a:solidFill>
                  <a:srgbClr val="DCE6F2"/>
                </a:solidFill>
                <a:latin typeface="Arial" pitchFamily="34" charset="0"/>
                <a:cs typeface="Arial" pitchFamily="34" charset="0"/>
              </a:rPr>
              <a:t>Introduction</a:t>
            </a:r>
            <a:r>
              <a:rPr lang="es-ES_tradnl" sz="2800" b="1" dirty="0">
                <a:solidFill>
                  <a:srgbClr val="DCE6F2"/>
                </a:solidFill>
                <a:latin typeface="Arial" pitchFamily="34" charset="0"/>
                <a:cs typeface="Arial" pitchFamily="34" charset="0"/>
              </a:rPr>
              <a:t>.</a:t>
            </a:r>
          </a:p>
          <a:p>
            <a:pPr marL="514350" indent="-514350" algn="just">
              <a:buAutoNum type="arabicPeriod"/>
            </a:pPr>
            <a:endParaRPr lang="es-ES_tradnl" sz="2800" b="1" dirty="0">
              <a:solidFill>
                <a:srgbClr val="00519E"/>
              </a:solidFill>
              <a:latin typeface="Arial" pitchFamily="34" charset="0"/>
              <a:cs typeface="Arial" pitchFamily="34" charset="0"/>
            </a:endParaRPr>
          </a:p>
          <a:p>
            <a:pPr marL="514350" indent="-514350" algn="just">
              <a:buAutoNum type="arabicPeriod"/>
            </a:pPr>
            <a:r>
              <a:rPr lang="en-US" sz="2800" b="1" dirty="0">
                <a:solidFill>
                  <a:srgbClr val="00519E"/>
                </a:solidFill>
                <a:latin typeface="Arial" pitchFamily="34" charset="0"/>
                <a:cs typeface="Arial" pitchFamily="34" charset="0"/>
              </a:rPr>
              <a:t>Compressed gas cylinders or Cryogenic liquid tankers.</a:t>
            </a:r>
            <a:endParaRPr lang="es-ES_tradnl" sz="2800" b="1" dirty="0">
              <a:solidFill>
                <a:srgbClr val="00519E"/>
              </a:solidFill>
              <a:latin typeface="Arial" pitchFamily="34" charset="0"/>
              <a:cs typeface="Arial" pitchFamily="34" charset="0"/>
            </a:endParaRPr>
          </a:p>
          <a:p>
            <a:pPr marL="514350" indent="-514350" algn="just">
              <a:buAutoNum type="arabicPeriod"/>
            </a:pPr>
            <a:endParaRPr lang="es-ES_tradnl" sz="2800" b="1" dirty="0">
              <a:solidFill>
                <a:srgbClr val="00519E"/>
              </a:solidFill>
              <a:latin typeface="Arial" pitchFamily="34" charset="0"/>
              <a:cs typeface="Arial" pitchFamily="34" charset="0"/>
            </a:endParaRPr>
          </a:p>
          <a:p>
            <a:pPr marL="514350" indent="-514350" algn="just">
              <a:buAutoNum type="arabicPeriod"/>
            </a:pPr>
            <a:r>
              <a:rPr lang="es-ES_tradnl" sz="2800" b="1" dirty="0">
                <a:solidFill>
                  <a:srgbClr val="DCE6F2"/>
                </a:solidFill>
                <a:latin typeface="Arial" pitchFamily="34" charset="0"/>
                <a:cs typeface="Arial" pitchFamily="34" charset="0"/>
              </a:rPr>
              <a:t>Pipelines.</a:t>
            </a:r>
          </a:p>
          <a:p>
            <a:pPr marL="514350" indent="-514350" algn="just">
              <a:buAutoNum type="arabicPeriod"/>
            </a:pPr>
            <a:endParaRPr lang="es-ES_tradnl" sz="2800" b="1" dirty="0">
              <a:solidFill>
                <a:srgbClr val="DCE6F2"/>
              </a:solidFill>
              <a:latin typeface="Arial" pitchFamily="34" charset="0"/>
              <a:cs typeface="Arial" pitchFamily="34" charset="0"/>
            </a:endParaRPr>
          </a:p>
          <a:p>
            <a:pPr marL="514350" indent="-514350" algn="just">
              <a:buAutoNum type="arabicPeriod"/>
            </a:pPr>
            <a:r>
              <a:rPr lang="es-ES_tradnl" sz="2800" b="1" dirty="0" err="1">
                <a:solidFill>
                  <a:srgbClr val="DCE6F2"/>
                </a:solidFill>
                <a:latin typeface="Arial" pitchFamily="34" charset="0"/>
                <a:cs typeface="Arial" pitchFamily="34" charset="0"/>
              </a:rPr>
              <a:t>Blending</a:t>
            </a:r>
            <a:r>
              <a:rPr lang="es-ES_tradnl" sz="2800" b="1" dirty="0">
                <a:solidFill>
                  <a:srgbClr val="DCE6F2"/>
                </a:solidFill>
                <a:latin typeface="Arial" pitchFamily="34" charset="0"/>
                <a:cs typeface="Arial" pitchFamily="34" charset="0"/>
              </a:rPr>
              <a:t> </a:t>
            </a:r>
            <a:r>
              <a:rPr lang="es-ES_tradnl" sz="2800" b="1" dirty="0" err="1">
                <a:solidFill>
                  <a:srgbClr val="DCE6F2"/>
                </a:solidFill>
                <a:latin typeface="Arial" pitchFamily="34" charset="0"/>
                <a:cs typeface="Arial" pitchFamily="34" charset="0"/>
              </a:rPr>
              <a:t>with</a:t>
            </a:r>
            <a:r>
              <a:rPr lang="es-ES_tradnl" sz="2800" b="1" dirty="0">
                <a:solidFill>
                  <a:srgbClr val="DCE6F2"/>
                </a:solidFill>
                <a:latin typeface="Arial" pitchFamily="34" charset="0"/>
                <a:cs typeface="Arial" pitchFamily="34" charset="0"/>
              </a:rPr>
              <a:t> natural gas.</a:t>
            </a:r>
            <a:r>
              <a:rPr lang="es-ES_tradnl" sz="2100" b="1" dirty="0">
                <a:solidFill>
                  <a:srgbClr val="00519E"/>
                </a:solidFill>
                <a:latin typeface="Arial" pitchFamily="34" charset="0"/>
                <a:cs typeface="Arial" pitchFamily="34" charset="0"/>
              </a:rPr>
              <a:t>	</a:t>
            </a:r>
            <a:endParaRPr lang="es-ES_tradnl" sz="2900" b="1" dirty="0">
              <a:solidFill>
                <a:srgbClr val="00519E"/>
              </a:solidFill>
              <a:latin typeface="Arial" pitchFamily="34" charset="0"/>
              <a:cs typeface="Arial" pitchFamily="34" charset="0"/>
            </a:endParaRPr>
          </a:p>
          <a:p>
            <a:pPr marL="514350" indent="-514350">
              <a:buNone/>
            </a:pPr>
            <a:endParaRPr lang="es-ES_tradnl" sz="1900" b="1" dirty="0">
              <a:solidFill>
                <a:srgbClr val="00519E"/>
              </a:solidFill>
              <a:latin typeface="Arial" pitchFamily="34" charset="0"/>
              <a:cs typeface="Arial" pitchFamily="34" charset="0"/>
            </a:endParaRPr>
          </a:p>
          <a:p>
            <a:pPr marL="514350" indent="-514350">
              <a:buNone/>
            </a:pPr>
            <a:endParaRPr lang="es-ES_tradnl" sz="1900" b="1" dirty="0">
              <a:solidFill>
                <a:srgbClr val="00519E"/>
              </a:solidFill>
              <a:latin typeface="Arial" pitchFamily="34" charset="0"/>
              <a:cs typeface="Arial" pitchFamily="34" charset="0"/>
            </a:endParaRPr>
          </a:p>
          <a:p>
            <a:pPr marL="514350" indent="-514350">
              <a:buNone/>
            </a:pPr>
            <a:endParaRPr lang="es-ES_tradnl" sz="1900" b="1" dirty="0">
              <a:solidFill>
                <a:srgbClr val="00519E"/>
              </a:solidFill>
              <a:latin typeface="Arial" pitchFamily="34" charset="0"/>
              <a:cs typeface="Arial" pitchFamily="34" charset="0"/>
            </a:endParaRPr>
          </a:p>
          <a:p>
            <a:pPr marL="514350" indent="-514350">
              <a:buNone/>
            </a:pPr>
            <a:endParaRPr lang="es-ES_tradnl" sz="1900" b="1" dirty="0">
              <a:solidFill>
                <a:srgbClr val="00519E"/>
              </a:solidFill>
              <a:latin typeface="Arial" pitchFamily="34" charset="0"/>
              <a:cs typeface="Arial" pitchFamily="34" charset="0"/>
            </a:endParaRPr>
          </a:p>
          <a:p>
            <a:pPr marL="514350" indent="-514350">
              <a:buNone/>
            </a:pPr>
            <a:endParaRPr lang="es-ES_tradnl" sz="2800" b="1" dirty="0">
              <a:solidFill>
                <a:srgbClr val="00519E"/>
              </a:solidFill>
              <a:latin typeface="Arial" pitchFamily="34" charset="0"/>
              <a:cs typeface="Arial" pitchFamily="34" charset="0"/>
            </a:endParaRPr>
          </a:p>
          <a:p>
            <a:pPr marL="514350" indent="-514350">
              <a:buNone/>
            </a:pPr>
            <a:endParaRPr lang="es-ES_tradnl" sz="1400" b="1" dirty="0">
              <a:solidFill>
                <a:schemeClr val="bg1">
                  <a:lumMod val="65000"/>
                </a:schemeClr>
              </a:solidFill>
              <a:latin typeface="Arial" pitchFamily="34" charset="0"/>
              <a:cs typeface="Arial" pitchFamily="34" charset="0"/>
            </a:endParaRPr>
          </a:p>
          <a:p>
            <a:pPr marL="514350" indent="-514350">
              <a:buNone/>
            </a:pPr>
            <a:endParaRPr lang="es-ES_tradnl" sz="2800" b="1" dirty="0">
              <a:solidFill>
                <a:srgbClr val="00519E"/>
              </a:solidFill>
              <a:latin typeface="Arial" pitchFamily="34" charset="0"/>
              <a:cs typeface="Arial" pitchFamily="34" charset="0"/>
            </a:endParaRPr>
          </a:p>
          <a:p>
            <a:pPr marL="514350" indent="-514350">
              <a:buAutoNum type="arabicPeriod"/>
            </a:pPr>
            <a:endParaRPr lang="es-ES_tradnl" sz="2800" b="1" i="1" dirty="0">
              <a:solidFill>
                <a:srgbClr val="00519E"/>
              </a:solidFill>
              <a:latin typeface="Arial" pitchFamily="34" charset="0"/>
              <a:cs typeface="Arial" pitchFamily="34" charset="0"/>
            </a:endParaRPr>
          </a:p>
          <a:p>
            <a:pPr>
              <a:buNone/>
            </a:pPr>
            <a:endParaRPr lang="es-ES_tradnl" sz="2800" dirty="0">
              <a:solidFill>
                <a:srgbClr val="00519E"/>
              </a:solidFill>
              <a:latin typeface="Arial" pitchFamily="34" charset="0"/>
              <a:cs typeface="Arial" pitchFamily="34" charset="0"/>
            </a:endParaRPr>
          </a:p>
          <a:p>
            <a:pPr>
              <a:buNone/>
            </a:pPr>
            <a:endParaRPr lang="es-ES_tradnl" sz="2800" dirty="0">
              <a:solidFill>
                <a:srgbClr val="00519E"/>
              </a:solidFill>
              <a:latin typeface="Arial" pitchFamily="34" charset="0"/>
              <a:cs typeface="Arial" pitchFamily="34" charset="0"/>
            </a:endParaRPr>
          </a:p>
          <a:p>
            <a:pPr>
              <a:buNone/>
            </a:pPr>
            <a:endParaRPr lang="es-ES_tradnl" sz="2800" dirty="0">
              <a:solidFill>
                <a:srgbClr val="00519E"/>
              </a:solidFill>
              <a:latin typeface="Arial" pitchFamily="34" charset="0"/>
              <a:cs typeface="Arial" pitchFamily="34" charset="0"/>
            </a:endParaRPr>
          </a:p>
          <a:p>
            <a:pPr>
              <a:buNone/>
            </a:pPr>
            <a:endParaRPr lang="es-ES_tradnl" sz="2000" dirty="0">
              <a:solidFill>
                <a:srgbClr val="00519E"/>
              </a:solidFill>
              <a:latin typeface="Arial" pitchFamily="34" charset="0"/>
              <a:cs typeface="Arial" pitchFamily="34" charset="0"/>
            </a:endParaRPr>
          </a:p>
          <a:p>
            <a:pPr>
              <a:buNone/>
            </a:pPr>
            <a:endParaRPr lang="es-ES_tradnl" sz="2000" dirty="0">
              <a:solidFill>
                <a:srgbClr val="97BE0D"/>
              </a:solidFill>
              <a:latin typeface="Arial" pitchFamily="34" charset="0"/>
              <a:cs typeface="Arial" pitchFamily="34" charset="0"/>
            </a:endParaRPr>
          </a:p>
        </p:txBody>
      </p:sp>
      <p:sp>
        <p:nvSpPr>
          <p:cNvPr id="11" name="10 Rectángulo redondeado"/>
          <p:cNvSpPr/>
          <p:nvPr/>
        </p:nvSpPr>
        <p:spPr>
          <a:xfrm>
            <a:off x="242894" y="980728"/>
            <a:ext cx="8712968" cy="72008"/>
          </a:xfrm>
          <a:prstGeom prst="roundRect">
            <a:avLst/>
          </a:prstGeom>
          <a:solidFill>
            <a:srgbClr val="41A6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200" b="1" dirty="0">
              <a:solidFill>
                <a:sysClr val="windowText" lastClr="000000"/>
              </a:solidFill>
            </a:endParaRPr>
          </a:p>
        </p:txBody>
      </p:sp>
      <p:sp>
        <p:nvSpPr>
          <p:cNvPr id="12" name="11 Rectángulo"/>
          <p:cNvSpPr/>
          <p:nvPr/>
        </p:nvSpPr>
        <p:spPr>
          <a:xfrm>
            <a:off x="0" y="6488668"/>
            <a:ext cx="9144000" cy="369332"/>
          </a:xfrm>
          <a:prstGeom prst="rect">
            <a:avLst/>
          </a:prstGeom>
        </p:spPr>
        <p:txBody>
          <a:bodyPr wrap="square">
            <a:spAutoFit/>
          </a:bodyPr>
          <a:lstStyle/>
          <a:p>
            <a:pPr lvl="0">
              <a:spcBef>
                <a:spcPct val="0"/>
              </a:spcBef>
              <a:defRPr/>
            </a:pPr>
            <a:r>
              <a:rPr lang="es-ES_tradnl" b="1" dirty="0">
                <a:solidFill>
                  <a:schemeClr val="bg1"/>
                </a:solidFill>
                <a:latin typeface="TitilliumText22L Regular"/>
                <a:cs typeface="TitilliumText22L Regular"/>
              </a:rPr>
              <a:t>Tema III				                                                       Transporte y distribución</a:t>
            </a:r>
          </a:p>
        </p:txBody>
      </p:sp>
    </p:spTree>
    <p:extLst>
      <p:ext uri="{BB962C8B-B14F-4D97-AF65-F5344CB8AC3E}">
        <p14:creationId xmlns:p14="http://schemas.microsoft.com/office/powerpoint/2010/main" val="1744611034"/>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a:spLocks noGrp="1"/>
          </p:cNvSpPr>
          <p:nvPr>
            <p:ph type="title"/>
          </p:nvPr>
        </p:nvSpPr>
        <p:spPr>
          <a:xfrm>
            <a:off x="54756" y="845021"/>
            <a:ext cx="9089244" cy="639763"/>
          </a:xfrm>
        </p:spPr>
        <p:txBody>
          <a:bodyPr>
            <a:normAutofit fontScale="90000"/>
          </a:bodyPr>
          <a:lstStyle/>
          <a:p>
            <a:r>
              <a:rPr lang="en-US" altLang="es-ES" sz="2800" b="1" dirty="0">
                <a:solidFill>
                  <a:srgbClr val="2F9E37"/>
                </a:solidFill>
                <a:latin typeface="Arial" pitchFamily="34" charset="0"/>
                <a:ea typeface="TitilliumText22L Regular"/>
                <a:cs typeface="Arial" pitchFamily="34" charset="0"/>
              </a:rPr>
              <a:t>Compressed gas cylinders or Cryogenic liquid tankers.</a:t>
            </a:r>
            <a:br>
              <a:rPr lang="en-US" altLang="es-ES" sz="2800" b="1" dirty="0">
                <a:solidFill>
                  <a:srgbClr val="2F9E37"/>
                </a:solidFill>
                <a:latin typeface="Arial" pitchFamily="34" charset="0"/>
                <a:ea typeface="TitilliumText22L Regular"/>
                <a:cs typeface="Arial" pitchFamily="34" charset="0"/>
              </a:rPr>
            </a:br>
            <a:r>
              <a:rPr lang="en-US" altLang="es-ES" sz="2800" b="1" dirty="0">
                <a:solidFill>
                  <a:srgbClr val="2F9E37"/>
                </a:solidFill>
                <a:latin typeface="Arial" pitchFamily="34" charset="0"/>
                <a:ea typeface="TitilliumText22L Regular"/>
                <a:cs typeface="Arial" pitchFamily="34" charset="0"/>
              </a:rPr>
              <a:t>.</a:t>
            </a:r>
          </a:p>
        </p:txBody>
      </p:sp>
      <p:sp>
        <p:nvSpPr>
          <p:cNvPr id="11" name="10 Rectángulo redondeado"/>
          <p:cNvSpPr/>
          <p:nvPr/>
        </p:nvSpPr>
        <p:spPr>
          <a:xfrm>
            <a:off x="242894" y="1268760"/>
            <a:ext cx="8712968" cy="72008"/>
          </a:xfrm>
          <a:prstGeom prst="roundRect">
            <a:avLst/>
          </a:prstGeom>
          <a:solidFill>
            <a:srgbClr val="41A6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200" b="1" dirty="0">
              <a:solidFill>
                <a:sysClr val="windowText" lastClr="000000"/>
              </a:solidFill>
            </a:endParaRPr>
          </a:p>
        </p:txBody>
      </p:sp>
      <p:sp>
        <p:nvSpPr>
          <p:cNvPr id="25" name="11 Rectángulo">
            <a:extLst>
              <a:ext uri="{FF2B5EF4-FFF2-40B4-BE49-F238E27FC236}">
                <a16:creationId xmlns:a16="http://schemas.microsoft.com/office/drawing/2014/main" id="{F73E62CA-CDFB-481F-8CE4-69DB851D9A93}"/>
              </a:ext>
            </a:extLst>
          </p:cNvPr>
          <p:cNvSpPr/>
          <p:nvPr/>
        </p:nvSpPr>
        <p:spPr>
          <a:xfrm>
            <a:off x="0" y="6488668"/>
            <a:ext cx="9144000" cy="369332"/>
          </a:xfrm>
          <a:prstGeom prst="rect">
            <a:avLst/>
          </a:prstGeom>
        </p:spPr>
        <p:txBody>
          <a:bodyPr wrap="square">
            <a:spAutoFit/>
          </a:bodyPr>
          <a:lstStyle/>
          <a:p>
            <a:pPr lvl="0">
              <a:spcBef>
                <a:spcPct val="0"/>
              </a:spcBef>
              <a:defRPr/>
            </a:pPr>
            <a:r>
              <a:rPr lang="es-ES_tradnl" b="1" dirty="0">
                <a:solidFill>
                  <a:schemeClr val="bg1"/>
                </a:solidFill>
                <a:latin typeface="TitilliumText22L Regular"/>
                <a:cs typeface="TitilliumText22L Regular"/>
              </a:rPr>
              <a:t>Tema III				                                                       Transporte y distribución</a:t>
            </a:r>
          </a:p>
        </p:txBody>
      </p:sp>
      <p:pic>
        <p:nvPicPr>
          <p:cNvPr id="3" name="Imagen 2">
            <a:extLst>
              <a:ext uri="{FF2B5EF4-FFF2-40B4-BE49-F238E27FC236}">
                <a16:creationId xmlns:a16="http://schemas.microsoft.com/office/drawing/2014/main" id="{965578BE-81C4-4AB3-8888-6A446C4F41CB}"/>
              </a:ext>
            </a:extLst>
          </p:cNvPr>
          <p:cNvPicPr>
            <a:picLocks noChangeAspect="1"/>
          </p:cNvPicPr>
          <p:nvPr/>
        </p:nvPicPr>
        <p:blipFill>
          <a:blip r:embed="rId3"/>
          <a:stretch>
            <a:fillRect/>
          </a:stretch>
        </p:blipFill>
        <p:spPr>
          <a:xfrm>
            <a:off x="594115" y="1340768"/>
            <a:ext cx="8010525" cy="5075892"/>
          </a:xfrm>
          <a:prstGeom prst="rect">
            <a:avLst/>
          </a:prstGeom>
        </p:spPr>
      </p:pic>
    </p:spTree>
    <p:extLst>
      <p:ext uri="{BB962C8B-B14F-4D97-AF65-F5344CB8AC3E}">
        <p14:creationId xmlns:p14="http://schemas.microsoft.com/office/powerpoint/2010/main" val="403304857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a:spLocks noGrp="1"/>
          </p:cNvSpPr>
          <p:nvPr>
            <p:ph type="title"/>
          </p:nvPr>
        </p:nvSpPr>
        <p:spPr>
          <a:xfrm>
            <a:off x="54756" y="845021"/>
            <a:ext cx="9089244" cy="639763"/>
          </a:xfrm>
        </p:spPr>
        <p:txBody>
          <a:bodyPr>
            <a:normAutofit fontScale="90000"/>
          </a:bodyPr>
          <a:lstStyle/>
          <a:p>
            <a:r>
              <a:rPr lang="en-US" altLang="es-ES" sz="2800" b="1" dirty="0">
                <a:solidFill>
                  <a:srgbClr val="2F9E37"/>
                </a:solidFill>
                <a:latin typeface="Arial" pitchFamily="34" charset="0"/>
                <a:ea typeface="TitilliumText22L Regular"/>
                <a:cs typeface="Arial" pitchFamily="34" charset="0"/>
              </a:rPr>
              <a:t>Compressed gas cylinders or Cryogenic liquid tankers.</a:t>
            </a:r>
            <a:br>
              <a:rPr lang="en-US" altLang="es-ES" sz="2800" b="1" dirty="0">
                <a:solidFill>
                  <a:srgbClr val="2F9E37"/>
                </a:solidFill>
                <a:latin typeface="Arial" pitchFamily="34" charset="0"/>
                <a:ea typeface="TitilliumText22L Regular"/>
                <a:cs typeface="Arial" pitchFamily="34" charset="0"/>
              </a:rPr>
            </a:br>
            <a:r>
              <a:rPr lang="en-US" altLang="es-ES" sz="2800" b="1" dirty="0">
                <a:solidFill>
                  <a:srgbClr val="2F9E37"/>
                </a:solidFill>
                <a:latin typeface="Arial" pitchFamily="34" charset="0"/>
                <a:ea typeface="TitilliumText22L Regular"/>
                <a:cs typeface="Arial" pitchFamily="34" charset="0"/>
              </a:rPr>
              <a:t>.</a:t>
            </a:r>
          </a:p>
        </p:txBody>
      </p:sp>
      <p:sp>
        <p:nvSpPr>
          <p:cNvPr id="11" name="10 Rectángulo redondeado"/>
          <p:cNvSpPr/>
          <p:nvPr/>
        </p:nvSpPr>
        <p:spPr>
          <a:xfrm>
            <a:off x="242894" y="1268760"/>
            <a:ext cx="8712968" cy="72008"/>
          </a:xfrm>
          <a:prstGeom prst="roundRect">
            <a:avLst/>
          </a:prstGeom>
          <a:solidFill>
            <a:srgbClr val="41A6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200" b="1" dirty="0">
              <a:solidFill>
                <a:sysClr val="windowText" lastClr="000000"/>
              </a:solidFill>
            </a:endParaRPr>
          </a:p>
        </p:txBody>
      </p:sp>
      <p:sp>
        <p:nvSpPr>
          <p:cNvPr id="25" name="11 Rectángulo">
            <a:extLst>
              <a:ext uri="{FF2B5EF4-FFF2-40B4-BE49-F238E27FC236}">
                <a16:creationId xmlns:a16="http://schemas.microsoft.com/office/drawing/2014/main" id="{F73E62CA-CDFB-481F-8CE4-69DB851D9A93}"/>
              </a:ext>
            </a:extLst>
          </p:cNvPr>
          <p:cNvSpPr/>
          <p:nvPr/>
        </p:nvSpPr>
        <p:spPr>
          <a:xfrm>
            <a:off x="0" y="6488668"/>
            <a:ext cx="9144000" cy="369332"/>
          </a:xfrm>
          <a:prstGeom prst="rect">
            <a:avLst/>
          </a:prstGeom>
        </p:spPr>
        <p:txBody>
          <a:bodyPr wrap="square">
            <a:spAutoFit/>
          </a:bodyPr>
          <a:lstStyle/>
          <a:p>
            <a:pPr lvl="0">
              <a:spcBef>
                <a:spcPct val="0"/>
              </a:spcBef>
              <a:defRPr/>
            </a:pPr>
            <a:r>
              <a:rPr lang="es-ES_tradnl" b="1" dirty="0">
                <a:solidFill>
                  <a:schemeClr val="bg1"/>
                </a:solidFill>
                <a:latin typeface="TitilliumText22L Regular"/>
                <a:cs typeface="TitilliumText22L Regular"/>
              </a:rPr>
              <a:t>Tema III				                                                       Transporte y distribución</a:t>
            </a:r>
          </a:p>
        </p:txBody>
      </p:sp>
      <p:pic>
        <p:nvPicPr>
          <p:cNvPr id="4" name="Imagen 3">
            <a:extLst>
              <a:ext uri="{FF2B5EF4-FFF2-40B4-BE49-F238E27FC236}">
                <a16:creationId xmlns:a16="http://schemas.microsoft.com/office/drawing/2014/main" id="{F59CB555-7C1C-4D3B-BFDF-5D2E465D28D7}"/>
              </a:ext>
            </a:extLst>
          </p:cNvPr>
          <p:cNvPicPr>
            <a:picLocks noChangeAspect="1"/>
          </p:cNvPicPr>
          <p:nvPr/>
        </p:nvPicPr>
        <p:blipFill>
          <a:blip r:embed="rId3"/>
          <a:stretch>
            <a:fillRect/>
          </a:stretch>
        </p:blipFill>
        <p:spPr>
          <a:xfrm>
            <a:off x="381322" y="1342981"/>
            <a:ext cx="8439150" cy="5145688"/>
          </a:xfrm>
          <a:prstGeom prst="rect">
            <a:avLst/>
          </a:prstGeom>
        </p:spPr>
      </p:pic>
    </p:spTree>
    <p:extLst>
      <p:ext uri="{BB962C8B-B14F-4D97-AF65-F5344CB8AC3E}">
        <p14:creationId xmlns:p14="http://schemas.microsoft.com/office/powerpoint/2010/main" val="81659555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a:spLocks noGrp="1"/>
          </p:cNvSpPr>
          <p:nvPr>
            <p:ph type="title"/>
          </p:nvPr>
        </p:nvSpPr>
        <p:spPr>
          <a:xfrm>
            <a:off x="54756" y="628997"/>
            <a:ext cx="9089244" cy="639763"/>
          </a:xfrm>
        </p:spPr>
        <p:txBody>
          <a:bodyPr>
            <a:normAutofit/>
          </a:bodyPr>
          <a:lstStyle/>
          <a:p>
            <a:r>
              <a:rPr lang="en-US" altLang="es-ES" sz="2800" b="1" dirty="0">
                <a:solidFill>
                  <a:srgbClr val="2F9E37"/>
                </a:solidFill>
                <a:latin typeface="Arial" pitchFamily="34" charset="0"/>
                <a:ea typeface="TitilliumText22L Regular"/>
                <a:cs typeface="Arial" pitchFamily="34" charset="0"/>
              </a:rPr>
              <a:t>Compressed gas cylinders.</a:t>
            </a:r>
          </a:p>
        </p:txBody>
      </p:sp>
      <p:sp>
        <p:nvSpPr>
          <p:cNvPr id="11" name="10 Rectángulo redondeado"/>
          <p:cNvSpPr/>
          <p:nvPr/>
        </p:nvSpPr>
        <p:spPr>
          <a:xfrm>
            <a:off x="242894" y="1268760"/>
            <a:ext cx="8712968" cy="72008"/>
          </a:xfrm>
          <a:prstGeom prst="roundRect">
            <a:avLst/>
          </a:prstGeom>
          <a:solidFill>
            <a:srgbClr val="41A6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200" b="1" dirty="0">
              <a:solidFill>
                <a:sysClr val="windowText" lastClr="000000"/>
              </a:solidFill>
            </a:endParaRPr>
          </a:p>
        </p:txBody>
      </p:sp>
      <p:sp>
        <p:nvSpPr>
          <p:cNvPr id="25" name="11 Rectángulo">
            <a:extLst>
              <a:ext uri="{FF2B5EF4-FFF2-40B4-BE49-F238E27FC236}">
                <a16:creationId xmlns:a16="http://schemas.microsoft.com/office/drawing/2014/main" id="{F73E62CA-CDFB-481F-8CE4-69DB851D9A93}"/>
              </a:ext>
            </a:extLst>
          </p:cNvPr>
          <p:cNvSpPr/>
          <p:nvPr/>
        </p:nvSpPr>
        <p:spPr>
          <a:xfrm>
            <a:off x="0" y="6488668"/>
            <a:ext cx="9144000" cy="369332"/>
          </a:xfrm>
          <a:prstGeom prst="rect">
            <a:avLst/>
          </a:prstGeom>
        </p:spPr>
        <p:txBody>
          <a:bodyPr wrap="square">
            <a:spAutoFit/>
          </a:bodyPr>
          <a:lstStyle/>
          <a:p>
            <a:pPr lvl="0">
              <a:spcBef>
                <a:spcPct val="0"/>
              </a:spcBef>
              <a:defRPr/>
            </a:pPr>
            <a:r>
              <a:rPr lang="es-ES_tradnl" b="1" dirty="0">
                <a:solidFill>
                  <a:schemeClr val="bg1"/>
                </a:solidFill>
                <a:latin typeface="TitilliumText22L Regular"/>
                <a:cs typeface="TitilliumText22L Regular"/>
              </a:rPr>
              <a:t>Tema III				                                                       Transporte y distribución</a:t>
            </a:r>
          </a:p>
        </p:txBody>
      </p:sp>
      <p:pic>
        <p:nvPicPr>
          <p:cNvPr id="5122" name="Picture 2" descr="Hydrogen Station Gets a Reality Check | Speak EV - Electric Car Forums">
            <a:extLst>
              <a:ext uri="{FF2B5EF4-FFF2-40B4-BE49-F238E27FC236}">
                <a16:creationId xmlns:a16="http://schemas.microsoft.com/office/drawing/2014/main" id="{9DFE0E2B-8D4E-4FD8-9B9A-57AC06D43B5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0820" y="1400677"/>
            <a:ext cx="8045636" cy="50526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081950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1"/>
          <p:cNvSpPr>
            <a:spLocks noGrp="1"/>
          </p:cNvSpPr>
          <p:nvPr>
            <p:ph type="title"/>
          </p:nvPr>
        </p:nvSpPr>
        <p:spPr>
          <a:xfrm>
            <a:off x="54756" y="628997"/>
            <a:ext cx="9089244" cy="639763"/>
          </a:xfrm>
        </p:spPr>
        <p:txBody>
          <a:bodyPr>
            <a:normAutofit/>
          </a:bodyPr>
          <a:lstStyle/>
          <a:p>
            <a:r>
              <a:rPr lang="en-US" altLang="es-ES" sz="2800" b="1" dirty="0">
                <a:solidFill>
                  <a:srgbClr val="2F9E37"/>
                </a:solidFill>
                <a:latin typeface="Arial" pitchFamily="34" charset="0"/>
                <a:ea typeface="TitilliumText22L Regular"/>
                <a:cs typeface="Arial" pitchFamily="34" charset="0"/>
              </a:rPr>
              <a:t>Compressed gas cylinders.</a:t>
            </a:r>
          </a:p>
        </p:txBody>
      </p:sp>
      <p:sp>
        <p:nvSpPr>
          <p:cNvPr id="11" name="10 Rectángulo redondeado"/>
          <p:cNvSpPr/>
          <p:nvPr/>
        </p:nvSpPr>
        <p:spPr>
          <a:xfrm>
            <a:off x="242894" y="1268760"/>
            <a:ext cx="8712968" cy="72008"/>
          </a:xfrm>
          <a:prstGeom prst="roundRect">
            <a:avLst/>
          </a:prstGeom>
          <a:solidFill>
            <a:srgbClr val="41A6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2200" b="1" dirty="0">
              <a:solidFill>
                <a:sysClr val="windowText" lastClr="000000"/>
              </a:solidFill>
            </a:endParaRPr>
          </a:p>
        </p:txBody>
      </p:sp>
      <p:sp>
        <p:nvSpPr>
          <p:cNvPr id="25" name="11 Rectángulo">
            <a:extLst>
              <a:ext uri="{FF2B5EF4-FFF2-40B4-BE49-F238E27FC236}">
                <a16:creationId xmlns:a16="http://schemas.microsoft.com/office/drawing/2014/main" id="{F73E62CA-CDFB-481F-8CE4-69DB851D9A93}"/>
              </a:ext>
            </a:extLst>
          </p:cNvPr>
          <p:cNvSpPr/>
          <p:nvPr/>
        </p:nvSpPr>
        <p:spPr>
          <a:xfrm>
            <a:off x="0" y="6488668"/>
            <a:ext cx="9144000" cy="369332"/>
          </a:xfrm>
          <a:prstGeom prst="rect">
            <a:avLst/>
          </a:prstGeom>
        </p:spPr>
        <p:txBody>
          <a:bodyPr wrap="square">
            <a:spAutoFit/>
          </a:bodyPr>
          <a:lstStyle/>
          <a:p>
            <a:pPr lvl="0">
              <a:spcBef>
                <a:spcPct val="0"/>
              </a:spcBef>
              <a:defRPr/>
            </a:pPr>
            <a:r>
              <a:rPr lang="es-ES_tradnl" b="1" dirty="0">
                <a:solidFill>
                  <a:schemeClr val="bg1"/>
                </a:solidFill>
                <a:latin typeface="TitilliumText22L Regular"/>
                <a:cs typeface="TitilliumText22L Regular"/>
              </a:rPr>
              <a:t>Tema III				                                                       Transporte y distribución</a:t>
            </a:r>
          </a:p>
        </p:txBody>
      </p:sp>
      <p:pic>
        <p:nvPicPr>
          <p:cNvPr id="14338" name="Picture 2" descr="Tube Trailers Hydrogen (19) - Tiapm">
            <a:extLst>
              <a:ext uri="{FF2B5EF4-FFF2-40B4-BE49-F238E27FC236}">
                <a16:creationId xmlns:a16="http://schemas.microsoft.com/office/drawing/2014/main" id="{E966E018-7A38-45A4-A971-FDF1D0F2676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5625" y="1409761"/>
            <a:ext cx="6724767" cy="50435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0350364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
</file>

<file path=ppt/theme/theme1.xml><?xml version="1.0" encoding="utf-8"?>
<a:theme xmlns:a="http://schemas.openxmlformats.org/drawingml/2006/main" name="Diseño personalizado">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7082</TotalTime>
  <Words>2220</Words>
  <Application>Microsoft Office PowerPoint</Application>
  <PresentationFormat>Presentación en pantalla (4:3)</PresentationFormat>
  <Paragraphs>295</Paragraphs>
  <Slides>36</Slides>
  <Notes>36</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36</vt:i4>
      </vt:variant>
    </vt:vector>
  </HeadingPairs>
  <TitlesOfParts>
    <vt:vector size="41" baseType="lpstr">
      <vt:lpstr>Arial</vt:lpstr>
      <vt:lpstr>Calibri</vt:lpstr>
      <vt:lpstr>Calibri Light</vt:lpstr>
      <vt:lpstr>TitilliumText22L Regular</vt:lpstr>
      <vt:lpstr>Diseño personalizado</vt:lpstr>
      <vt:lpstr>Presentación de PowerPoint</vt:lpstr>
      <vt:lpstr>AGENDA</vt:lpstr>
      <vt:lpstr>AGENDA</vt:lpstr>
      <vt:lpstr>Introduction</vt:lpstr>
      <vt:lpstr>AGENDA</vt:lpstr>
      <vt:lpstr>Compressed gas cylinders or Cryogenic liquid tankers. .</vt:lpstr>
      <vt:lpstr>Compressed gas cylinders or Cryogenic liquid tankers. .</vt:lpstr>
      <vt:lpstr>Compressed gas cylinders.</vt:lpstr>
      <vt:lpstr>Compressed gas cylinders.</vt:lpstr>
      <vt:lpstr>Compressed gas cylinders.</vt:lpstr>
      <vt:lpstr>Compressed gas cylinders.</vt:lpstr>
      <vt:lpstr>Compressed gas cylinders.</vt:lpstr>
      <vt:lpstr>Compressed gas cylinders.</vt:lpstr>
      <vt:lpstr>Compressed gas cylinders.</vt:lpstr>
      <vt:lpstr>Compressed gas cylinders.</vt:lpstr>
      <vt:lpstr>Compressed gas cylinders.</vt:lpstr>
      <vt:lpstr>Cryogenic liquid tankers.</vt:lpstr>
      <vt:lpstr>Cryogenic liquid tankers.</vt:lpstr>
      <vt:lpstr>Cryogenic liquid tankers.</vt:lpstr>
      <vt:lpstr>Cryogenic liquid tankers.</vt:lpstr>
      <vt:lpstr>Cryogenic liquid tankers.</vt:lpstr>
      <vt:lpstr>AGENDA</vt:lpstr>
      <vt:lpstr>Pipelines.</vt:lpstr>
      <vt:lpstr>Pipelines.</vt:lpstr>
      <vt:lpstr>Pipelines.</vt:lpstr>
      <vt:lpstr>Pipelines.</vt:lpstr>
      <vt:lpstr>Pipelines.</vt:lpstr>
      <vt:lpstr>Pipelines.</vt:lpstr>
      <vt:lpstr>Pipelines.</vt:lpstr>
      <vt:lpstr>AGENDA</vt:lpstr>
      <vt:lpstr>Blending with natural gas.</vt:lpstr>
      <vt:lpstr>Blending with natural gas.</vt:lpstr>
      <vt:lpstr>Blending with natural gas.</vt:lpstr>
      <vt:lpstr>Blending with natural gas.</vt:lpstr>
      <vt:lpstr>Blending with natural gas.</vt:lpstr>
      <vt:lpstr>¡¡MUCHAS GRACIAS POR SU ATENCIÓN!!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Curso de Tecnologías del Hidrógeno y Pilas de Combustible</dc:title>
  <dc:subject>Tema 1. Producción de Hidrógeno</dc:subject>
  <dc:creator>Ernesto Amores Vera</dc:creator>
  <cp:keywords>CNH2</cp:keywords>
  <cp:lastModifiedBy>FUNEZ GUERRA, CARLOS</cp:lastModifiedBy>
  <cp:revision>659</cp:revision>
  <dcterms:created xsi:type="dcterms:W3CDTF">2011-09-26T07:47:54Z</dcterms:created>
  <dcterms:modified xsi:type="dcterms:W3CDTF">2022-07-17T11:22:32Z</dcterms:modified>
  <cp:category>GEA PERONA</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019c027e-33b7-45fc-a572-8ffa5d09ec36_Enabled">
    <vt:lpwstr>true</vt:lpwstr>
  </property>
  <property fmtid="{D5CDD505-2E9C-101B-9397-08002B2CF9AE}" pid="3" name="MSIP_Label_019c027e-33b7-45fc-a572-8ffa5d09ec36_SetDate">
    <vt:lpwstr>2022-07-17T11:18:29Z</vt:lpwstr>
  </property>
  <property fmtid="{D5CDD505-2E9C-101B-9397-08002B2CF9AE}" pid="4" name="MSIP_Label_019c027e-33b7-45fc-a572-8ffa5d09ec36_Method">
    <vt:lpwstr>Standard</vt:lpwstr>
  </property>
  <property fmtid="{D5CDD505-2E9C-101B-9397-08002B2CF9AE}" pid="5" name="MSIP_Label_019c027e-33b7-45fc-a572-8ffa5d09ec36_Name">
    <vt:lpwstr>Internal Use</vt:lpwstr>
  </property>
  <property fmtid="{D5CDD505-2E9C-101B-9397-08002B2CF9AE}" pid="6" name="MSIP_Label_019c027e-33b7-45fc-a572-8ffa5d09ec36_SiteId">
    <vt:lpwstr>031a09bc-a2bf-44df-888e-4e09355b7a24</vt:lpwstr>
  </property>
  <property fmtid="{D5CDD505-2E9C-101B-9397-08002B2CF9AE}" pid="7" name="MSIP_Label_019c027e-33b7-45fc-a572-8ffa5d09ec36_ActionId">
    <vt:lpwstr>601ead6b-de7f-4197-8719-96ffe573cfee</vt:lpwstr>
  </property>
  <property fmtid="{D5CDD505-2E9C-101B-9397-08002B2CF9AE}" pid="8" name="MSIP_Label_019c027e-33b7-45fc-a572-8ffa5d09ec36_ContentBits">
    <vt:lpwstr>2</vt:lpwstr>
  </property>
</Properties>
</file>